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38172"/>
            <a:ext cx="10515600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Bruttoarvonlisäys perushintaan Oulun seudulla 2000–2021</a:t>
            </a:r>
            <a:br>
              <a:rPr lang="fi-FI" sz="12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12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2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DF2D47AC-7E63-3A01-44BA-C128CCBD53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68481" y="1886979"/>
            <a:ext cx="6255038" cy="4096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34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      Bruttoarvonlisäys perushintaan Oulun seudulla 2000–2021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23</cp:revision>
  <dcterms:created xsi:type="dcterms:W3CDTF">2022-11-28T07:35:46Z</dcterms:created>
  <dcterms:modified xsi:type="dcterms:W3CDTF">2023-11-30T06:14:38Z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