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31.3.2023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Väestön ikärakenne kunnittain 2022</a:t>
            </a:r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1D6A2A5C-21A8-73E5-5E66-6B2CCECBCD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7710" y="1969282"/>
            <a:ext cx="7236579" cy="393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10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Black</vt:lpstr>
      <vt:lpstr>Office-teema</vt:lpstr>
      <vt:lpstr>Väestön ikärakenne kunnittain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13</cp:revision>
  <dcterms:created xsi:type="dcterms:W3CDTF">2022-11-28T07:35:46Z</dcterms:created>
  <dcterms:modified xsi:type="dcterms:W3CDTF">2023-03-31T07:00:15Z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