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23.10.2023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87607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br>
              <a:rPr lang="fi-FI" sz="3500" dirty="0"/>
            </a:br>
            <a:br>
              <a:rPr lang="fi-FI" sz="3500" dirty="0"/>
            </a:br>
            <a:r>
              <a:rPr lang="en-US" sz="4000" dirty="0"/>
              <a:t>Turnover by sector in the Oulu region, 1/2010</a:t>
            </a:r>
            <a:r>
              <a:rPr lang="fi-FI" sz="4000" dirty="0"/>
              <a:t>–6/2023 </a:t>
            </a:r>
            <a:r>
              <a:rPr lang="en-US" sz="1600" b="1" dirty="0"/>
              <a:t>Trend series,  Year 2015 = 100</a:t>
            </a:r>
            <a:br>
              <a:rPr lang="fi-FI" sz="3500" b="1" dirty="0"/>
            </a:br>
            <a:endParaRPr lang="fi-FI" sz="3500" b="1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Source: Statistics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98582C69-3998-E634-5313-B1D970838C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2909" y="2258867"/>
            <a:ext cx="6706181" cy="335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87607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br>
              <a:rPr lang="fi-FI" sz="3500" dirty="0"/>
            </a:br>
            <a:br>
              <a:rPr lang="fi-FI" sz="3500" dirty="0"/>
            </a:br>
            <a:r>
              <a:rPr lang="en-US" sz="4000" dirty="0"/>
              <a:t>Turnover by sector in the Oulu region, 1/2010</a:t>
            </a:r>
            <a:r>
              <a:rPr lang="fi-FI" sz="4000" dirty="0"/>
              <a:t>–6/2023 </a:t>
            </a:r>
            <a:r>
              <a:rPr lang="en-US" sz="1600" b="1" dirty="0"/>
              <a:t>Trend series,  Year 2015 = 100</a:t>
            </a:r>
            <a:br>
              <a:rPr lang="fi-FI" sz="3500" b="1" dirty="0"/>
            </a:br>
            <a:endParaRPr lang="fi-FI" sz="3500" b="1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Source: Statistics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7FFC8DE9-5F7D-0B6E-3E63-8C8C125800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6813" y="2261915"/>
            <a:ext cx="6718374" cy="334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465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48</Words>
  <Application>Microsoft Office PowerPoint</Application>
  <PresentationFormat>Laajakuva</PresentationFormat>
  <Paragraphs>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Segoe UI</vt:lpstr>
      <vt:lpstr>Segoe UI Black</vt:lpstr>
      <vt:lpstr>Office-teema</vt:lpstr>
      <vt:lpstr>  Turnover by sector in the Oulu region, 1/2010–6/2023 Trend series,  Year 2015 = 100 </vt:lpstr>
      <vt:lpstr>  Turnover by sector in the Oulu region, 1/2010–6/2023 Trend series,  Year 2015 = 100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42</cp:revision>
  <dcterms:created xsi:type="dcterms:W3CDTF">2022-11-28T07:35:46Z</dcterms:created>
  <dcterms:modified xsi:type="dcterms:W3CDTF">2023-10-23T07:23:46Z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