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23.3.2023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24875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Konkurssiin haetut yritykset toimialan mukaan Oulun kaupunkiseudulla 2005–2022 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98D83636-D5B6-8A6B-0E68-45D08658B2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9310" y="2051585"/>
            <a:ext cx="7413379" cy="376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Konkurssiin haettujen yritysten henkilöstö toimialan mukaan Oulun kaupunkiseudulla 2005–2022 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85896948-D41A-7289-58E7-D32AEE597C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9310" y="2051585"/>
            <a:ext cx="7413379" cy="376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46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61</Words>
  <Application>Microsoft Office PowerPoint</Application>
  <PresentationFormat>Laajakuva</PresentationFormat>
  <Paragraphs>6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Segoe UI Black</vt:lpstr>
      <vt:lpstr>Office-teema</vt:lpstr>
      <vt:lpstr>        Konkurssiin haetut yritykset toimialan mukaan Oulun kaupunkiseudulla 2005–2022         </vt:lpstr>
      <vt:lpstr>        Konkurssiin haettujen yritysten henkilöstö toimialan mukaan Oulun kaupunkiseudulla 2005–2022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20</cp:revision>
  <dcterms:created xsi:type="dcterms:W3CDTF">2022-11-28T07:35:46Z</dcterms:created>
  <dcterms:modified xsi:type="dcterms:W3CDTF">2023-03-23T08:37:47Z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