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Asuntotuotanto seutukunnittain 2022*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17C476B4-E148-23D4-492C-A598A66FD4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4552" y="2109502"/>
            <a:ext cx="7382896" cy="3651821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1427B19E-4AA8-A3BE-0572-FD6AA1631B49}"/>
              </a:ext>
            </a:extLst>
          </p:cNvPr>
          <p:cNvSpPr txBox="1"/>
          <p:nvPr/>
        </p:nvSpPr>
        <p:spPr>
          <a:xfrm>
            <a:off x="744523" y="5884769"/>
            <a:ext cx="609460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100" kern="0" dirty="0">
                <a:solidFill>
                  <a:schemeClr val="bg2">
                    <a:lumMod val="10000"/>
                  </a:schemeClr>
                </a:solidFill>
                <a:latin typeface="+mj-lt"/>
                <a:ea typeface="ＭＳ Ｐゴシック" charset="-128"/>
              </a:rPr>
              <a:t>*ennakkotieto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50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Asuntotuotanto seutukunnittain 2022*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29</cp:revision>
  <dcterms:created xsi:type="dcterms:W3CDTF">2022-11-28T07:35:46Z</dcterms:created>
  <dcterms:modified xsi:type="dcterms:W3CDTF">2023-03-23T12:57:31Z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