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Väestöennuste seutukunnittain 2040  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28AB1B0-75EA-4A20-A2D9-9230398EA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874" y="1944896"/>
            <a:ext cx="65842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Väestöennuste seutukunnittain 2040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21</cp:revision>
  <dcterms:created xsi:type="dcterms:W3CDTF">2022-11-28T07:35:46Z</dcterms:created>
  <dcterms:modified xsi:type="dcterms:W3CDTF">2023-02-08T13:35:20Z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