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51" y="266619"/>
            <a:ext cx="9035642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Informaation ja viestinnän työpaikat seutukunnittain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AC76E01-11DB-D97F-45C3-DDC7E8569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5034" y="2109502"/>
            <a:ext cx="7321931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Informaation ja viestinnän työpaikat seutukunnittain 2022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40</cp:revision>
  <dcterms:created xsi:type="dcterms:W3CDTF">2022-11-28T07:35:46Z</dcterms:created>
  <dcterms:modified xsi:type="dcterms:W3CDTF">2023-12-22T06:32:53Z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