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610" y="238172"/>
            <a:ext cx="10515600" cy="132556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Teollisuuden liikevaihto seutukunnittain</a:t>
            </a:r>
            <a:br>
              <a:rPr lang="fi-FI" sz="4200" dirty="0"/>
            </a:br>
            <a:r>
              <a:rPr lang="fi-FI" sz="4200" dirty="0"/>
              <a:t>2021  </a:t>
            </a:r>
            <a:r>
              <a:rPr lang="fi-FI" sz="2200" dirty="0"/>
              <a:t> c Teollisuus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50F9A8AC-0CEE-627B-B617-C89EF0CD9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4552" y="2109502"/>
            <a:ext cx="7382896" cy="36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53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Teollisuuden liikevaihto seutukunnittain 2021   c Teollisuus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</cp:lastModifiedBy>
  <cp:revision>42</cp:revision>
  <dcterms:created xsi:type="dcterms:W3CDTF">2022-11-28T07:35:46Z</dcterms:created>
  <dcterms:modified xsi:type="dcterms:W3CDTF">2023-06-02T05:21:49Z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