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Koulutusaste seutukunnittain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8" name="Tekstiruutu 14">
            <a:extLst>
              <a:ext uri="{FF2B5EF4-FFF2-40B4-BE49-F238E27FC236}">
                <a16:creationId xmlns:a16="http://schemas.microsoft.com/office/drawing/2014/main" id="{F3EB423A-3541-E6DE-79BF-021AC697F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484" y="5880683"/>
            <a:ext cx="33443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73B0"/>
              </a:buClr>
              <a:buFont typeface="Lucida Grande"/>
              <a:buChar char="－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3B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3B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3B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3B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3B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3B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3B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3B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000" dirty="0">
                <a:solidFill>
                  <a:schemeClr val="bg2">
                    <a:lumMod val="10000"/>
                  </a:schemeClr>
                </a:solidFill>
              </a:rPr>
              <a:t>* Sisältää erikoisammattikoulutusasteen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1B935E92-AA5F-5E86-1C9D-F6C62AEB4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229" y="1744911"/>
            <a:ext cx="7412843" cy="407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Koulutusaste seutukunnittain 2022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28</cp:revision>
  <dcterms:created xsi:type="dcterms:W3CDTF">2022-11-28T07:35:46Z</dcterms:created>
  <dcterms:modified xsi:type="dcterms:W3CDTF">2023-10-12T12:27:04Z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