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172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Taiteen, viihteen ja virkistysalojen toimipaikat seutukunnittain 2019–2021 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0592482A-4E41-9BEF-9CD7-768BFD599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0136" y="1667355"/>
            <a:ext cx="7492113" cy="417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Taiteen, viihteen ja virkistysalojen toimipaikat seutukunnittain 2019–2021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</cp:lastModifiedBy>
  <cp:revision>41</cp:revision>
  <dcterms:created xsi:type="dcterms:W3CDTF">2022-11-28T07:35:46Z</dcterms:created>
  <dcterms:modified xsi:type="dcterms:W3CDTF">2023-06-02T05:22:13Z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