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85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8.2.2023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610" y="238172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sz="4200" dirty="0"/>
            </a:br>
            <a:br>
              <a:rPr lang="fi-FI" sz="4200" dirty="0"/>
            </a:br>
            <a:br>
              <a:rPr lang="fi-FI" sz="4200" dirty="0"/>
            </a:br>
            <a:r>
              <a:rPr lang="fi-FI" sz="4200" dirty="0"/>
              <a:t>Kuntien sosiaali- ja terveystoimen nettokustannukset seutukunnittain 2020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dirty="0"/>
            </a:br>
            <a:b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12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2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2" name="Sisällön paikkamerkki 71">
            <a:extLst>
              <a:ext uri="{FF2B5EF4-FFF2-40B4-BE49-F238E27FC236}">
                <a16:creationId xmlns:a16="http://schemas.microsoft.com/office/drawing/2014/main" id="{CA62B630-4F01-4D42-A05F-5B56BE7997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3874" y="1502054"/>
            <a:ext cx="7316670" cy="44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53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               Kuntien sosiaali- ja terveystoimen nettokustannukset seutukunnittain 2020  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Miia Huomo</cp:lastModifiedBy>
  <cp:revision>43</cp:revision>
  <dcterms:created xsi:type="dcterms:W3CDTF">2022-11-28T07:35:46Z</dcterms:created>
  <dcterms:modified xsi:type="dcterms:W3CDTF">2023-02-08T14:42:41Z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