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Toimipaikat Oulun kaupunkiseudulla</a:t>
            </a:r>
            <a:br>
              <a:rPr lang="fi-FI"/>
            </a:br>
            <a:r>
              <a:rPr lang="fi-FI"/>
              <a:t>elokuussa </a:t>
            </a:r>
            <a:r>
              <a:rPr lang="fi-FI" dirty="0"/>
              <a:t>2023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54EB89C1-FA1E-3E72-D25B-E2118BC01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5890" y="2021102"/>
            <a:ext cx="7340220" cy="382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Toimipaikat Oulun kaupunkiseudulla elokuussa 2023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16</cp:revision>
  <dcterms:created xsi:type="dcterms:W3CDTF">2022-11-28T07:35:46Z</dcterms:created>
  <dcterms:modified xsi:type="dcterms:W3CDTF">2023-09-26T05:52:20Z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