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R&amp;D expenditure in the Oulu region,</a:t>
            </a:r>
            <a:r>
              <a:rPr lang="fi-FI" dirty="0"/>
              <a:t> 1995–2021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30" name="Päiväyksen paikkamerkki 3">
            <a:extLst>
              <a:ext uri="{FF2B5EF4-FFF2-40B4-BE49-F238E27FC236}">
                <a16:creationId xmlns:a16="http://schemas.microsoft.com/office/drawing/2014/main" id="{7AD16C66-D07C-4C94-BEEA-60EF66722AA8}"/>
              </a:ext>
            </a:extLst>
          </p:cNvPr>
          <p:cNvSpPr txBox="1">
            <a:spLocks/>
          </p:cNvSpPr>
          <p:nvPr/>
        </p:nvSpPr>
        <p:spPr>
          <a:xfrm>
            <a:off x="744523" y="5857828"/>
            <a:ext cx="3886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 altLang="fi-FI" sz="800" dirty="0">
                <a:solidFill>
                  <a:srgbClr val="585858"/>
                </a:solidFill>
              </a:rPr>
              <a:t>The statistics methodology has been revised concerning higher education sector. Thus data for the year 2011 is not fully comparable to the previous year's data.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2D69D476-3BB6-9CB2-14A0-761FF43D7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9226" y="1623822"/>
            <a:ext cx="6413548" cy="38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R&amp;D expenditure in the Oulu region, 1995–2021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30</cp:revision>
  <dcterms:created xsi:type="dcterms:W3CDTF">2022-11-28T07:35:46Z</dcterms:created>
  <dcterms:modified xsi:type="dcterms:W3CDTF">2023-10-27T09:13:27Z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