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Väestöntiheys Oulun seudulla 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476849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Lähde: Maanmittauslaitos, Paikkatietoikkuna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6" name="Tekstikehys 9">
            <a:extLst>
              <a:ext uri="{FF2B5EF4-FFF2-40B4-BE49-F238E27FC236}">
                <a16:creationId xmlns:a16="http://schemas.microsoft.com/office/drawing/2014/main" id="{13D47F46-5E4D-4699-8604-099A7B700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203" y="2990312"/>
            <a:ext cx="15192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000" dirty="0"/>
              <a:t>Asukkaita/neliökilometri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0B62E61B-3684-4512-85F9-6B1BE7835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19" y="3190461"/>
            <a:ext cx="695325" cy="900112"/>
          </a:xfrm>
          <a:prstGeom prst="rect">
            <a:avLst/>
          </a:prstGeom>
        </p:spPr>
      </p:pic>
      <p:sp>
        <p:nvSpPr>
          <p:cNvPr id="9" name="Otsikko 1">
            <a:extLst>
              <a:ext uri="{FF2B5EF4-FFF2-40B4-BE49-F238E27FC236}">
                <a16:creationId xmlns:a16="http://schemas.microsoft.com/office/drawing/2014/main" id="{FC7753CD-C896-4164-BB3F-98CA5EDD18BF}"/>
              </a:ext>
            </a:extLst>
          </p:cNvPr>
          <p:cNvSpPr txBox="1">
            <a:spLocks/>
          </p:cNvSpPr>
          <p:nvPr/>
        </p:nvSpPr>
        <p:spPr>
          <a:xfrm>
            <a:off x="838200" y="1309688"/>
            <a:ext cx="416863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j-cs"/>
              </a:defRPr>
            </a:lvl1pPr>
          </a:lstStyle>
          <a:p>
            <a:r>
              <a:rPr lang="fi-FI" sz="1600" dirty="0"/>
              <a:t>Kilometri x kilometri ruudut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2A6F7332-EAC0-C82E-1F69-D0575520E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044" y="1504633"/>
            <a:ext cx="5166218" cy="437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Väestöntiheys Oulun seudulla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15</cp:revision>
  <dcterms:created xsi:type="dcterms:W3CDTF">2022-11-28T07:35:46Z</dcterms:created>
  <dcterms:modified xsi:type="dcterms:W3CDTF">2023-10-20T10:18:12Z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