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20.10.2023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 err="1"/>
              <a:t>Population</a:t>
            </a:r>
            <a:r>
              <a:rPr lang="fi-FI" dirty="0"/>
              <a:t> </a:t>
            </a:r>
            <a:r>
              <a:rPr lang="fi-FI" dirty="0" err="1"/>
              <a:t>density</a:t>
            </a:r>
            <a:r>
              <a:rPr lang="fi-FI" dirty="0"/>
              <a:t> in Oulu </a:t>
            </a:r>
            <a:r>
              <a:rPr lang="fi-FI" dirty="0" err="1"/>
              <a:t>region</a:t>
            </a:r>
            <a:r>
              <a:rPr lang="fi-FI" dirty="0"/>
              <a:t>, 2022</a:t>
            </a:r>
            <a:br>
              <a:rPr lang="fi-FI" dirty="0"/>
            </a:br>
            <a:r>
              <a:rPr lang="fi-FI" sz="2000" dirty="0" err="1"/>
              <a:t>Kilometre</a:t>
            </a:r>
            <a:r>
              <a:rPr lang="fi-FI" sz="2000" dirty="0"/>
              <a:t> × </a:t>
            </a:r>
            <a:r>
              <a:rPr lang="fi-FI" sz="2000" dirty="0" err="1"/>
              <a:t>kilometre</a:t>
            </a:r>
            <a:r>
              <a:rPr lang="fi-FI" sz="2000" dirty="0"/>
              <a:t> </a:t>
            </a:r>
            <a:r>
              <a:rPr lang="fi-FI" sz="2000" dirty="0" err="1"/>
              <a:t>squares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A3BE692-788E-EDEA-15BC-1AB90BCF4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263" y="1555334"/>
            <a:ext cx="5254336" cy="4452359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733B1098-FD3C-7643-767F-FF8C8A427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322" y="3144340"/>
            <a:ext cx="18288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Population density in Oulu region, 2022 Kilometre × kilometre squares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22</cp:revision>
  <dcterms:created xsi:type="dcterms:W3CDTF">2022-11-28T07:35:46Z</dcterms:created>
  <dcterms:modified xsi:type="dcterms:W3CDTF">2023-10-20T10:17:27Z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