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464646"/>
    <a:srgbClr val="DCDCDC"/>
    <a:srgbClr val="2C2C2C"/>
    <a:srgbClr val="D2D2D2"/>
    <a:srgbClr val="B4B4B4"/>
    <a:srgbClr val="58585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AC0E19B-A17A-401A-8AE3-71E760CD7634}" type="datetimeFigureOut">
              <a:rPr lang="fi-FI"/>
              <a:pPr>
                <a:defRPr/>
              </a:pPr>
              <a:t>13.9.2021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827501B-7CAE-46D8-8122-FF8408643C1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869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11B6AC5-3A65-4716-8F2B-DE3D346D89D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6882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5F5F10A-1687-4252-B097-107BDBF04E3E}" type="slidenum">
              <a:rPr lang="fi-FI" altLang="fi-FI" sz="1200" smtClean="0"/>
              <a:pPr/>
              <a:t>1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0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3A42823D-39D0-4912-9899-29C20849C6F5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</p:spTree>
    <p:extLst>
      <p:ext uri="{BB962C8B-B14F-4D97-AF65-F5344CB8AC3E}">
        <p14:creationId xmlns:p14="http://schemas.microsoft.com/office/powerpoint/2010/main" val="366449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800" b="1">
                <a:solidFill>
                  <a:srgbClr val="585858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BEF49263-B9CE-42B5-B443-7A89E0B77D3E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  <p:pic>
        <p:nvPicPr>
          <p:cNvPr id="1028" name="Picture 11" descr="BO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6096000"/>
            <a:ext cx="2433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2"/>
          <p:cNvSpPr>
            <a:spLocks noChangeShapeType="1"/>
          </p:cNvSpPr>
          <p:nvPr userDrawn="1"/>
        </p:nvSpPr>
        <p:spPr bwMode="auto">
          <a:xfrm flipH="1">
            <a:off x="685800" y="5791200"/>
            <a:ext cx="7772400" cy="0"/>
          </a:xfrm>
          <a:prstGeom prst="line">
            <a:avLst/>
          </a:prstGeom>
          <a:noFill/>
          <a:ln w="9525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MS PGothic" panose="020B0600070205080204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MS PGothic" panose="020B0600070205080204" pitchFamily="34" charset="-128"/>
          <a:cs typeface="+mn-cs"/>
        </a:defRPr>
      </a:lvl1pPr>
      <a:lvl2pPr marL="7620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MS PGothic" panose="020B0600070205080204" pitchFamily="34" charset="-128"/>
        </a:defRPr>
      </a:lvl2pPr>
      <a:lvl3pPr marL="12366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MS PGothic" panose="020B0600070205080204" pitchFamily="34" charset="-128"/>
        </a:defRPr>
      </a:lvl3pPr>
      <a:lvl4pPr marL="17145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MS PGothic" panose="020B0600070205080204" pitchFamily="34" charset="-128"/>
        </a:defRPr>
      </a:lvl4pPr>
      <a:lvl5pPr marL="2189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MS PGothic" panose="020B0600070205080204" pitchFamily="34" charset="-128"/>
        </a:defRPr>
      </a:lvl5pPr>
      <a:lvl6pPr marL="26463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6pPr>
      <a:lvl7pPr marL="31035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7pPr>
      <a:lvl8pPr marL="35607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8pPr>
      <a:lvl9pPr marL="40179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äiväyksen paikkamerkki 3"/>
          <p:cNvSpPr>
            <a:spLocks noGrp="1"/>
          </p:cNvSpPr>
          <p:nvPr>
            <p:ph type="dt" sz="quarter" idx="10"/>
          </p:nvPr>
        </p:nvSpPr>
        <p:spPr>
          <a:xfrm>
            <a:off x="684213" y="5589588"/>
            <a:ext cx="3886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2021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Tilastokeskus/Julkinen talous, SeutuNet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WWW.OUKA.FI/SEUTU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55650" y="260350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Vuosikate kunnittain 2020 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sz="32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4" name="Kuva 7" descr="oulunseutu_logo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39D1575-BE62-4CAC-9229-09135D02C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38" y="1526883"/>
            <a:ext cx="7157324" cy="38042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585858"/>
      </a:dk1>
      <a:lt1>
        <a:srgbClr val="FFFFFF"/>
      </a:lt1>
      <a:dk2>
        <a:srgbClr val="FF9900"/>
      </a:dk2>
      <a:lt2>
        <a:srgbClr val="585858"/>
      </a:lt2>
      <a:accent1>
        <a:srgbClr val="FF9900"/>
      </a:accent1>
      <a:accent2>
        <a:srgbClr val="585858"/>
      </a:accent2>
      <a:accent3>
        <a:srgbClr val="FFFFFF"/>
      </a:accent3>
      <a:accent4>
        <a:srgbClr val="4A4A4A"/>
      </a:accent4>
      <a:accent5>
        <a:srgbClr val="FFCAAA"/>
      </a:accent5>
      <a:accent6>
        <a:srgbClr val="4F4F4F"/>
      </a:accent6>
      <a:hlink>
        <a:srgbClr val="8C8C8C"/>
      </a:hlink>
      <a:folHlink>
        <a:srgbClr val="B4B4B4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31</Words>
  <Application>Microsoft Office PowerPoint</Application>
  <PresentationFormat>Näytössä katseltava diaesitys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Georgia</vt:lpstr>
      <vt:lpstr>Wingdings 3</vt:lpstr>
      <vt:lpstr>Blank Presentation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Riia Arvela</dc:creator>
  <cp:lastModifiedBy>Leena Aulaskari</cp:lastModifiedBy>
  <cp:revision>102</cp:revision>
  <dcterms:created xsi:type="dcterms:W3CDTF">2011-01-07T10:35:00Z</dcterms:created>
  <dcterms:modified xsi:type="dcterms:W3CDTF">2021-09-13T09:58:42Z</dcterms:modified>
</cp:coreProperties>
</file>