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4"/>
    <p:sldMasterId id="2147483660" r:id="rId5"/>
    <p:sldMasterId id="2147483668" r:id="rId6"/>
    <p:sldMasterId id="2147483670" r:id="rId7"/>
  </p:sldMasterIdLst>
  <p:notesMasterIdLst>
    <p:notesMasterId r:id="rId9"/>
  </p:notesMasterIdLst>
  <p:handoutMasterIdLst>
    <p:handoutMasterId r:id="rId10"/>
  </p:handoutMasterIdLst>
  <p:sldIdLst>
    <p:sldId id="274" r:id="rId8"/>
  </p:sldIdLst>
  <p:sldSz cx="12192000" cy="6858000"/>
  <p:notesSz cx="6742113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21C"/>
    <a:srgbClr val="3F424E"/>
    <a:srgbClr val="C1C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71"/>
    <p:restoredTop sz="94637"/>
  </p:normalViewPr>
  <p:slideViewPr>
    <p:cSldViewPr snapToGrid="0" snapToObjects="1">
      <p:cViewPr varScale="1">
        <p:scale>
          <a:sx n="81" d="100"/>
          <a:sy n="81" d="100"/>
        </p:scale>
        <p:origin x="1214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655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3054C-5A55-8B4E-99C6-C4C2AC92C92A}" type="datetimeFigureOut">
              <a:rPr lang="fi-FI" smtClean="0"/>
              <a:t>3.3.2023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2E2A1-F0DE-184E-BB66-7D07E1C2EA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8175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694C9-C181-6545-A6CB-D2B5470141CF}" type="datetimeFigureOut">
              <a:rPr lang="fi-FI" smtClean="0"/>
              <a:t>3.3.2023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89A12-77AB-A249-9F0F-687B4D82DE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6348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Tumma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4DCC58A-4F27-0945-91E5-F943B0A73958}" type="datetime1">
              <a:rPr lang="fi-FI" smtClean="0"/>
              <a:t>3.3.2023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591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30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Vihreä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95BC876D-4EE3-DB4D-B90A-044E87C82337}" type="datetime1">
              <a:rPr lang="fi-FI" smtClean="0"/>
              <a:t>3.3.2023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459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5C75-9079-EB48-BBE0-2154D68E4383}" type="datetime1">
              <a:rPr lang="fi-FI" smtClean="0"/>
              <a:t>3.3.2023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4" y="6394590"/>
            <a:ext cx="11040066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4" y="1980000"/>
            <a:ext cx="9000000" cy="4140001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CE516E03-AB23-4F92-9CB8-84F2221ED9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665391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82E2-4729-BA41-9412-8EFAC0751FDA}" type="datetime1">
              <a:rPr lang="fi-FI" smtClean="0"/>
              <a:t>3.3.2023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5" y="6394590"/>
            <a:ext cx="11040065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7769BD9B-7C92-4545-A927-D4EF7DFCBE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C3B4-84D2-844D-824D-ED154434FE49}" type="datetime1">
              <a:rPr lang="fi-FI" smtClean="0"/>
              <a:t>3.3.2023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3374" y="6394590"/>
            <a:ext cx="11037186" cy="172465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B321E9BC-C5CF-42F3-BD18-7897496435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442304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3F9C-319A-3C44-8312-6682A362888B}" type="datetime1">
              <a:rPr lang="fi-FI" smtClean="0"/>
              <a:t>3.3.2023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8409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3873141" y="5583555"/>
            <a:ext cx="4428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Vaikuttavaa verkostoitumista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5A60EC0-677E-41BB-AD7C-DBDE21C660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4269398" y="5583555"/>
            <a:ext cx="3635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Networking </a:t>
            </a:r>
            <a:r>
              <a:rPr lang="fi-FI" sz="2400" b="1" dirty="0" err="1">
                <a:solidFill>
                  <a:schemeClr val="bg1"/>
                </a:solidFill>
              </a:rPr>
              <a:t>with</a:t>
            </a:r>
            <a:r>
              <a:rPr lang="fi-FI" sz="2400" b="1" dirty="0">
                <a:solidFill>
                  <a:schemeClr val="bg1"/>
                </a:solidFill>
              </a:rPr>
              <a:t> </a:t>
            </a:r>
            <a:r>
              <a:rPr lang="fi-FI" sz="2400" b="1" dirty="0" err="1">
                <a:solidFill>
                  <a:schemeClr val="bg1"/>
                </a:solidFill>
              </a:rPr>
              <a:t>impact</a:t>
            </a:r>
            <a:endParaRPr lang="fi-FI" sz="2400" b="1" dirty="0">
              <a:solidFill>
                <a:schemeClr val="bg1"/>
              </a:solidFill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0A605EA-19E9-164D-AB21-E11AFEAE15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95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7CBF-8EDA-A740-81B3-256540F95B47}" type="datetime1">
              <a:rPr lang="fi-FI" smtClean="0"/>
              <a:t>3.3.2023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0" indent="0">
              <a:buSzPct val="120000"/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B474-D5D1-BB41-97E6-EBDC21EE153E}" type="datetime1">
              <a:rPr lang="fi-FI" smtClean="0"/>
              <a:t>3.3.2023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228600" indent="-228600">
              <a:buSzPct val="120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A9A84FED-1B42-45EA-9A0E-9E8510D5C4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62529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9036-B738-A346-A622-7C4940053D28}" type="datetime1">
              <a:rPr lang="fi-FI" smtClean="0"/>
              <a:t>3.3.2023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106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574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0DF32BEF-9127-4725-AAF9-AF720E5DC1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040158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A599-FEE0-F04C-B1E8-D99845A54D7A}" type="datetime1">
              <a:rPr lang="fi-FI" smtClean="0"/>
              <a:t>3.3.2023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780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5" y="1980000"/>
            <a:ext cx="9000000" cy="4140001"/>
          </a:xfrm>
        </p:spPr>
        <p:txBody>
          <a:bodyPr tIns="108000"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B9611E00-70CF-894D-A5B5-0EA2F7152E33}" type="datetime1">
              <a:rPr lang="fi-FI" smtClean="0"/>
              <a:t>3.3.2023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4AF72B2F-42E1-41DE-9069-DFC253ED6C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3E2EAE86-0CE8-6C48-9342-EB840D61830E}" type="datetime1">
              <a:rPr lang="fi-FI" smtClean="0"/>
              <a:t>3.3.2023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DDB99EA5-4EA2-4A8A-8674-9FDD8DE511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D5362678-83B4-A143-8AAC-96D88476B917}" type="datetime1">
              <a:rPr lang="fi-FI" smtClean="0"/>
              <a:t>3.3.2023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3374" y="6394590"/>
            <a:ext cx="1103718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3824AB95-7050-4C9C-ABF2-52111ACC11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337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BR - Perus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493DA91C-95B6-9242-8FAD-E3C8535CB338}" type="datetime1">
              <a:rPr lang="fi-FI" smtClean="0"/>
              <a:t>3.3.2023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5716" y="6394590"/>
            <a:ext cx="11044844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645790" y="57751"/>
            <a:ext cx="1462316" cy="1464898"/>
          </a:xfrm>
          <a:prstGeom prst="rect">
            <a:avLst/>
          </a:prstGeom>
        </p:spPr>
      </p:pic>
      <p:pic>
        <p:nvPicPr>
          <p:cNvPr id="8" name="Kuva 7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0DA3788D-867F-9445-A6BB-00BEF979D6B8}" type="datetime1">
              <a:rPr lang="fi-FI" smtClean="0"/>
              <a:t>3.3.2023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5909"/>
            <a:ext cx="11040066" cy="206817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Turku Business </a:t>
            </a:r>
            <a:r>
              <a:rPr lang="fi-FI" dirty="0" err="1"/>
              <a:t>Region</a:t>
            </a:r>
            <a:r>
              <a:rPr lang="fi-FI" dirty="0"/>
              <a:t> | #</a:t>
            </a:r>
            <a:r>
              <a:rPr lang="fi-FI" dirty="0" err="1"/>
              <a:t>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4" y="1013217"/>
            <a:ext cx="9000000" cy="977910"/>
          </a:xfrm>
          <a:prstGeom prst="rect">
            <a:avLst/>
          </a:prstGeom>
        </p:spPr>
        <p:txBody>
          <a:bodyPr vert="horz" lIns="91440" tIns="0" rIns="91440" bIns="0" rtlCol="0" anchor="t" anchorCtr="0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20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91127"/>
            <a:ext cx="9000000" cy="4128874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56184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80" r:id="rId2"/>
    <p:sldLayoutId id="2147483672" r:id="rId3"/>
    <p:sldLayoutId id="2147483673" r:id="rId4"/>
    <p:sldLayoutId id="2147483674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060494" y="1004505"/>
            <a:ext cx="9000000" cy="975495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645612" y="67699"/>
            <a:ext cx="1454948" cy="1454950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DB8FB94-CF3C-E04D-BC15-7221C2DFC455}" type="datetime1">
              <a:rPr lang="fi-FI" smtClean="0"/>
              <a:t>3.3.2023</a:t>
            </a:fld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4590"/>
            <a:ext cx="1104006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/>
          <p:cNvPicPr>
            <a:picLocks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88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81" r:id="rId2"/>
    <p:sldLayoutId id="2147483664" r:id="rId3"/>
    <p:sldLayoutId id="2147483667" r:id="rId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8"/>
        </a:buBlip>
        <a:defRPr sz="1600" kern="1200">
          <a:solidFill>
            <a:srgbClr val="3F424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rgbClr val="3F424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9C2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838748" y="252000"/>
            <a:ext cx="1076400" cy="10764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FDE7A5DB-35FD-EE49-BF25-7A5D4F8CF9A8}" type="datetime1">
              <a:rPr lang="fi-FI" smtClean="0"/>
              <a:t>3.3.2023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97656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5" y="1013216"/>
            <a:ext cx="9000000" cy="966784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0" name="Tekstin paikkamerkki 2"/>
          <p:cNvSpPr>
            <a:spLocks noGrp="1"/>
          </p:cNvSpPr>
          <p:nvPr>
            <p:ph type="body" idx="1"/>
          </p:nvPr>
        </p:nvSpPr>
        <p:spPr>
          <a:xfrm>
            <a:off x="1060495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11" name="Kuva 10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5" r:id="rId2"/>
    <p:sldLayoutId id="2147483682" r:id="rId3"/>
    <p:sldLayoutId id="2147483677" r:id="rId4"/>
    <p:sldLayoutId id="2147483679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26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3" r:id="rId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Ryhmä 1">
            <a:extLst>
              <a:ext uri="{FF2B5EF4-FFF2-40B4-BE49-F238E27FC236}">
                <a16:creationId xmlns:a16="http://schemas.microsoft.com/office/drawing/2014/main" id="{8AB3FC40-C4F5-4E3C-A253-56166EFAAD52}"/>
              </a:ext>
            </a:extLst>
          </p:cNvPr>
          <p:cNvGrpSpPr/>
          <p:nvPr/>
        </p:nvGrpSpPr>
        <p:grpSpPr>
          <a:xfrm>
            <a:off x="6647434" y="942187"/>
            <a:ext cx="3180111" cy="5354158"/>
            <a:chOff x="7974148" y="1369723"/>
            <a:chExt cx="2522538" cy="4430712"/>
          </a:xfrm>
        </p:grpSpPr>
        <p:grpSp>
          <p:nvGrpSpPr>
            <p:cNvPr id="31" name="Group 205">
              <a:extLst>
                <a:ext uri="{FF2B5EF4-FFF2-40B4-BE49-F238E27FC236}">
                  <a16:creationId xmlns:a16="http://schemas.microsoft.com/office/drawing/2014/main" id="{9C3C01EB-BFEC-4232-A39A-551BBC4BD2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974148" y="1472910"/>
              <a:ext cx="2522538" cy="4327525"/>
              <a:chOff x="2982" y="928"/>
              <a:chExt cx="1589" cy="2726"/>
            </a:xfrm>
            <a:solidFill>
              <a:schemeClr val="bg1"/>
            </a:solidFill>
          </p:grpSpPr>
          <p:sp>
            <p:nvSpPr>
              <p:cNvPr id="142" name="Freeform 5">
                <a:extLst>
                  <a:ext uri="{FF2B5EF4-FFF2-40B4-BE49-F238E27FC236}">
                    <a16:creationId xmlns:a16="http://schemas.microsoft.com/office/drawing/2014/main" id="{724D23E9-234B-480A-A1A6-2AEE341B29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5" y="2752"/>
                <a:ext cx="110" cy="111"/>
              </a:xfrm>
              <a:custGeom>
                <a:avLst/>
                <a:gdLst>
                  <a:gd name="T0" fmla="*/ 65 w 110"/>
                  <a:gd name="T1" fmla="*/ 111 h 111"/>
                  <a:gd name="T2" fmla="*/ 52 w 110"/>
                  <a:gd name="T3" fmla="*/ 107 h 111"/>
                  <a:gd name="T4" fmla="*/ 42 w 110"/>
                  <a:gd name="T5" fmla="*/ 103 h 111"/>
                  <a:gd name="T6" fmla="*/ 3 w 110"/>
                  <a:gd name="T7" fmla="*/ 58 h 111"/>
                  <a:gd name="T8" fmla="*/ 0 w 110"/>
                  <a:gd name="T9" fmla="*/ 50 h 111"/>
                  <a:gd name="T10" fmla="*/ 1 w 110"/>
                  <a:gd name="T11" fmla="*/ 42 h 111"/>
                  <a:gd name="T12" fmla="*/ 30 w 110"/>
                  <a:gd name="T13" fmla="*/ 7 h 111"/>
                  <a:gd name="T14" fmla="*/ 34 w 110"/>
                  <a:gd name="T15" fmla="*/ 17 h 111"/>
                  <a:gd name="T16" fmla="*/ 86 w 110"/>
                  <a:gd name="T17" fmla="*/ 0 h 111"/>
                  <a:gd name="T18" fmla="*/ 110 w 110"/>
                  <a:gd name="T19" fmla="*/ 10 h 111"/>
                  <a:gd name="T20" fmla="*/ 99 w 110"/>
                  <a:gd name="T21" fmla="*/ 24 h 111"/>
                  <a:gd name="T22" fmla="*/ 101 w 110"/>
                  <a:gd name="T23" fmla="*/ 44 h 111"/>
                  <a:gd name="T24" fmla="*/ 86 w 110"/>
                  <a:gd name="T25" fmla="*/ 37 h 111"/>
                  <a:gd name="T26" fmla="*/ 75 w 110"/>
                  <a:gd name="T27" fmla="*/ 50 h 111"/>
                  <a:gd name="T28" fmla="*/ 67 w 110"/>
                  <a:gd name="T29" fmla="*/ 47 h 111"/>
                  <a:gd name="T30" fmla="*/ 61 w 110"/>
                  <a:gd name="T31" fmla="*/ 77 h 111"/>
                  <a:gd name="T32" fmla="*/ 79 w 110"/>
                  <a:gd name="T33" fmla="*/ 86 h 111"/>
                  <a:gd name="T34" fmla="*/ 65 w 110"/>
                  <a:gd name="T35" fmla="*/ 111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10" h="111">
                    <a:moveTo>
                      <a:pt x="65" y="111"/>
                    </a:moveTo>
                    <a:lnTo>
                      <a:pt x="52" y="107"/>
                    </a:lnTo>
                    <a:lnTo>
                      <a:pt x="42" y="103"/>
                    </a:lnTo>
                    <a:lnTo>
                      <a:pt x="3" y="58"/>
                    </a:lnTo>
                    <a:lnTo>
                      <a:pt x="0" y="50"/>
                    </a:lnTo>
                    <a:lnTo>
                      <a:pt x="1" y="42"/>
                    </a:lnTo>
                    <a:lnTo>
                      <a:pt x="30" y="7"/>
                    </a:lnTo>
                    <a:lnTo>
                      <a:pt x="34" y="17"/>
                    </a:lnTo>
                    <a:lnTo>
                      <a:pt x="86" y="0"/>
                    </a:lnTo>
                    <a:lnTo>
                      <a:pt x="110" y="10"/>
                    </a:lnTo>
                    <a:lnTo>
                      <a:pt x="99" y="24"/>
                    </a:lnTo>
                    <a:lnTo>
                      <a:pt x="101" y="44"/>
                    </a:lnTo>
                    <a:lnTo>
                      <a:pt x="86" y="37"/>
                    </a:lnTo>
                    <a:lnTo>
                      <a:pt x="75" y="50"/>
                    </a:lnTo>
                    <a:lnTo>
                      <a:pt x="67" y="47"/>
                    </a:lnTo>
                    <a:lnTo>
                      <a:pt x="61" y="77"/>
                    </a:lnTo>
                    <a:lnTo>
                      <a:pt x="79" y="86"/>
                    </a:lnTo>
                    <a:lnTo>
                      <a:pt x="65" y="111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43" name="Freeform 6">
                <a:extLst>
                  <a:ext uri="{FF2B5EF4-FFF2-40B4-BE49-F238E27FC236}">
                    <a16:creationId xmlns:a16="http://schemas.microsoft.com/office/drawing/2014/main" id="{2463FB34-CBE5-4EE0-92AA-CD93FD275F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0" y="2438"/>
                <a:ext cx="54" cy="71"/>
              </a:xfrm>
              <a:custGeom>
                <a:avLst/>
                <a:gdLst>
                  <a:gd name="T0" fmla="*/ 24 w 54"/>
                  <a:gd name="T1" fmla="*/ 71 h 71"/>
                  <a:gd name="T2" fmla="*/ 0 w 54"/>
                  <a:gd name="T3" fmla="*/ 29 h 71"/>
                  <a:gd name="T4" fmla="*/ 16 w 54"/>
                  <a:gd name="T5" fmla="*/ 25 h 71"/>
                  <a:gd name="T6" fmla="*/ 9 w 54"/>
                  <a:gd name="T7" fmla="*/ 13 h 71"/>
                  <a:gd name="T8" fmla="*/ 19 w 54"/>
                  <a:gd name="T9" fmla="*/ 0 h 71"/>
                  <a:gd name="T10" fmla="*/ 54 w 54"/>
                  <a:gd name="T11" fmla="*/ 32 h 71"/>
                  <a:gd name="T12" fmla="*/ 29 w 54"/>
                  <a:gd name="T13" fmla="*/ 42 h 71"/>
                  <a:gd name="T14" fmla="*/ 24 w 54"/>
                  <a:gd name="T15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4" h="71">
                    <a:moveTo>
                      <a:pt x="24" y="71"/>
                    </a:moveTo>
                    <a:lnTo>
                      <a:pt x="0" y="29"/>
                    </a:lnTo>
                    <a:lnTo>
                      <a:pt x="16" y="25"/>
                    </a:lnTo>
                    <a:lnTo>
                      <a:pt x="9" y="13"/>
                    </a:lnTo>
                    <a:lnTo>
                      <a:pt x="19" y="0"/>
                    </a:lnTo>
                    <a:lnTo>
                      <a:pt x="54" y="32"/>
                    </a:lnTo>
                    <a:lnTo>
                      <a:pt x="29" y="42"/>
                    </a:lnTo>
                    <a:lnTo>
                      <a:pt x="24" y="71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44" name="Freeform 7">
                <a:extLst>
                  <a:ext uri="{FF2B5EF4-FFF2-40B4-BE49-F238E27FC236}">
                    <a16:creationId xmlns:a16="http://schemas.microsoft.com/office/drawing/2014/main" id="{97ACEBB5-6C83-42C0-9496-F6E7068A67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9" y="2855"/>
                <a:ext cx="103" cy="100"/>
              </a:xfrm>
              <a:custGeom>
                <a:avLst/>
                <a:gdLst>
                  <a:gd name="T0" fmla="*/ 34 w 103"/>
                  <a:gd name="T1" fmla="*/ 100 h 100"/>
                  <a:gd name="T2" fmla="*/ 18 w 103"/>
                  <a:gd name="T3" fmla="*/ 89 h 100"/>
                  <a:gd name="T4" fmla="*/ 9 w 103"/>
                  <a:gd name="T5" fmla="*/ 57 h 100"/>
                  <a:gd name="T6" fmla="*/ 18 w 103"/>
                  <a:gd name="T7" fmla="*/ 48 h 100"/>
                  <a:gd name="T8" fmla="*/ 0 w 103"/>
                  <a:gd name="T9" fmla="*/ 25 h 100"/>
                  <a:gd name="T10" fmla="*/ 6 w 103"/>
                  <a:gd name="T11" fmla="*/ 6 h 100"/>
                  <a:gd name="T12" fmla="*/ 15 w 103"/>
                  <a:gd name="T13" fmla="*/ 4 h 100"/>
                  <a:gd name="T14" fmla="*/ 36 w 103"/>
                  <a:gd name="T15" fmla="*/ 27 h 100"/>
                  <a:gd name="T16" fmla="*/ 49 w 103"/>
                  <a:gd name="T17" fmla="*/ 28 h 100"/>
                  <a:gd name="T18" fmla="*/ 65 w 103"/>
                  <a:gd name="T19" fmla="*/ 2 h 100"/>
                  <a:gd name="T20" fmla="*/ 76 w 103"/>
                  <a:gd name="T21" fmla="*/ 6 h 100"/>
                  <a:gd name="T22" fmla="*/ 88 w 103"/>
                  <a:gd name="T23" fmla="*/ 0 h 100"/>
                  <a:gd name="T24" fmla="*/ 98 w 103"/>
                  <a:gd name="T25" fmla="*/ 4 h 100"/>
                  <a:gd name="T26" fmla="*/ 103 w 103"/>
                  <a:gd name="T27" fmla="*/ 51 h 100"/>
                  <a:gd name="T28" fmla="*/ 82 w 103"/>
                  <a:gd name="T29" fmla="*/ 73 h 100"/>
                  <a:gd name="T30" fmla="*/ 60 w 103"/>
                  <a:gd name="T31" fmla="*/ 95 h 100"/>
                  <a:gd name="T32" fmla="*/ 39 w 103"/>
                  <a:gd name="T33" fmla="*/ 92 h 100"/>
                  <a:gd name="T34" fmla="*/ 34 w 103"/>
                  <a:gd name="T35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03" h="100">
                    <a:moveTo>
                      <a:pt x="34" y="100"/>
                    </a:moveTo>
                    <a:lnTo>
                      <a:pt x="18" y="89"/>
                    </a:lnTo>
                    <a:lnTo>
                      <a:pt x="9" y="57"/>
                    </a:lnTo>
                    <a:lnTo>
                      <a:pt x="18" y="48"/>
                    </a:lnTo>
                    <a:lnTo>
                      <a:pt x="0" y="25"/>
                    </a:lnTo>
                    <a:lnTo>
                      <a:pt x="6" y="6"/>
                    </a:lnTo>
                    <a:lnTo>
                      <a:pt x="15" y="4"/>
                    </a:lnTo>
                    <a:lnTo>
                      <a:pt x="36" y="27"/>
                    </a:lnTo>
                    <a:lnTo>
                      <a:pt x="49" y="28"/>
                    </a:lnTo>
                    <a:lnTo>
                      <a:pt x="65" y="2"/>
                    </a:lnTo>
                    <a:lnTo>
                      <a:pt x="76" y="6"/>
                    </a:lnTo>
                    <a:lnTo>
                      <a:pt x="88" y="0"/>
                    </a:lnTo>
                    <a:lnTo>
                      <a:pt x="98" y="4"/>
                    </a:lnTo>
                    <a:lnTo>
                      <a:pt x="103" y="51"/>
                    </a:lnTo>
                    <a:lnTo>
                      <a:pt x="82" y="73"/>
                    </a:lnTo>
                    <a:lnTo>
                      <a:pt x="60" y="95"/>
                    </a:lnTo>
                    <a:lnTo>
                      <a:pt x="39" y="92"/>
                    </a:lnTo>
                    <a:lnTo>
                      <a:pt x="34" y="100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45" name="Freeform 8">
                <a:extLst>
                  <a:ext uri="{FF2B5EF4-FFF2-40B4-BE49-F238E27FC236}">
                    <a16:creationId xmlns:a16="http://schemas.microsoft.com/office/drawing/2014/main" id="{6988A32A-B5A6-4199-A38B-04FB20FB1E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5" y="3245"/>
                <a:ext cx="95" cy="73"/>
              </a:xfrm>
              <a:custGeom>
                <a:avLst/>
                <a:gdLst>
                  <a:gd name="T0" fmla="*/ 75 w 95"/>
                  <a:gd name="T1" fmla="*/ 73 h 73"/>
                  <a:gd name="T2" fmla="*/ 46 w 95"/>
                  <a:gd name="T3" fmla="*/ 67 h 73"/>
                  <a:gd name="T4" fmla="*/ 43 w 95"/>
                  <a:gd name="T5" fmla="*/ 57 h 73"/>
                  <a:gd name="T6" fmla="*/ 26 w 95"/>
                  <a:gd name="T7" fmla="*/ 69 h 73"/>
                  <a:gd name="T8" fmla="*/ 8 w 95"/>
                  <a:gd name="T9" fmla="*/ 71 h 73"/>
                  <a:gd name="T10" fmla="*/ 4 w 95"/>
                  <a:gd name="T11" fmla="*/ 66 h 73"/>
                  <a:gd name="T12" fmla="*/ 7 w 95"/>
                  <a:gd name="T13" fmla="*/ 47 h 73"/>
                  <a:gd name="T14" fmla="*/ 0 w 95"/>
                  <a:gd name="T15" fmla="*/ 32 h 73"/>
                  <a:gd name="T16" fmla="*/ 19 w 95"/>
                  <a:gd name="T17" fmla="*/ 30 h 73"/>
                  <a:gd name="T18" fmla="*/ 28 w 95"/>
                  <a:gd name="T19" fmla="*/ 13 h 73"/>
                  <a:gd name="T20" fmla="*/ 42 w 95"/>
                  <a:gd name="T21" fmla="*/ 15 h 73"/>
                  <a:gd name="T22" fmla="*/ 45 w 95"/>
                  <a:gd name="T23" fmla="*/ 8 h 73"/>
                  <a:gd name="T24" fmla="*/ 71 w 95"/>
                  <a:gd name="T25" fmla="*/ 0 h 73"/>
                  <a:gd name="T26" fmla="*/ 79 w 95"/>
                  <a:gd name="T27" fmla="*/ 14 h 73"/>
                  <a:gd name="T28" fmla="*/ 79 w 95"/>
                  <a:gd name="T29" fmla="*/ 26 h 73"/>
                  <a:gd name="T30" fmla="*/ 95 w 95"/>
                  <a:gd name="T31" fmla="*/ 37 h 73"/>
                  <a:gd name="T32" fmla="*/ 89 w 95"/>
                  <a:gd name="T33" fmla="*/ 49 h 73"/>
                  <a:gd name="T34" fmla="*/ 93 w 95"/>
                  <a:gd name="T35" fmla="*/ 58 h 73"/>
                  <a:gd name="T36" fmla="*/ 85 w 95"/>
                  <a:gd name="T37" fmla="*/ 71 h 73"/>
                  <a:gd name="T38" fmla="*/ 75 w 95"/>
                  <a:gd name="T39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95" h="73">
                    <a:moveTo>
                      <a:pt x="75" y="73"/>
                    </a:moveTo>
                    <a:lnTo>
                      <a:pt x="46" y="67"/>
                    </a:lnTo>
                    <a:lnTo>
                      <a:pt x="43" y="57"/>
                    </a:lnTo>
                    <a:lnTo>
                      <a:pt x="26" y="69"/>
                    </a:lnTo>
                    <a:lnTo>
                      <a:pt x="8" y="71"/>
                    </a:lnTo>
                    <a:lnTo>
                      <a:pt x="4" y="66"/>
                    </a:lnTo>
                    <a:lnTo>
                      <a:pt x="7" y="47"/>
                    </a:lnTo>
                    <a:lnTo>
                      <a:pt x="0" y="32"/>
                    </a:lnTo>
                    <a:lnTo>
                      <a:pt x="19" y="30"/>
                    </a:lnTo>
                    <a:lnTo>
                      <a:pt x="28" y="13"/>
                    </a:lnTo>
                    <a:lnTo>
                      <a:pt x="42" y="15"/>
                    </a:lnTo>
                    <a:lnTo>
                      <a:pt x="45" y="8"/>
                    </a:lnTo>
                    <a:lnTo>
                      <a:pt x="71" y="0"/>
                    </a:lnTo>
                    <a:lnTo>
                      <a:pt x="79" y="14"/>
                    </a:lnTo>
                    <a:lnTo>
                      <a:pt x="79" y="26"/>
                    </a:lnTo>
                    <a:lnTo>
                      <a:pt x="95" y="37"/>
                    </a:lnTo>
                    <a:lnTo>
                      <a:pt x="89" y="49"/>
                    </a:lnTo>
                    <a:lnTo>
                      <a:pt x="93" y="58"/>
                    </a:lnTo>
                    <a:lnTo>
                      <a:pt x="85" y="71"/>
                    </a:lnTo>
                    <a:lnTo>
                      <a:pt x="75" y="73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46" name="Freeform 9">
                <a:extLst>
                  <a:ext uri="{FF2B5EF4-FFF2-40B4-BE49-F238E27FC236}">
                    <a16:creationId xmlns:a16="http://schemas.microsoft.com/office/drawing/2014/main" id="{F9779C87-413D-47E8-BF40-594FAF0DAE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8" y="3449"/>
                <a:ext cx="55" cy="39"/>
              </a:xfrm>
              <a:custGeom>
                <a:avLst/>
                <a:gdLst>
                  <a:gd name="T0" fmla="*/ 26 w 55"/>
                  <a:gd name="T1" fmla="*/ 39 h 39"/>
                  <a:gd name="T2" fmla="*/ 19 w 55"/>
                  <a:gd name="T3" fmla="*/ 34 h 39"/>
                  <a:gd name="T4" fmla="*/ 2 w 55"/>
                  <a:gd name="T5" fmla="*/ 35 h 39"/>
                  <a:gd name="T6" fmla="*/ 0 w 55"/>
                  <a:gd name="T7" fmla="*/ 19 h 39"/>
                  <a:gd name="T8" fmla="*/ 12 w 55"/>
                  <a:gd name="T9" fmla="*/ 16 h 39"/>
                  <a:gd name="T10" fmla="*/ 14 w 55"/>
                  <a:gd name="T11" fmla="*/ 9 h 39"/>
                  <a:gd name="T12" fmla="*/ 22 w 55"/>
                  <a:gd name="T13" fmla="*/ 0 h 39"/>
                  <a:gd name="T14" fmla="*/ 34 w 55"/>
                  <a:gd name="T15" fmla="*/ 0 h 39"/>
                  <a:gd name="T16" fmla="*/ 34 w 55"/>
                  <a:gd name="T17" fmla="*/ 0 h 39"/>
                  <a:gd name="T18" fmla="*/ 48 w 55"/>
                  <a:gd name="T19" fmla="*/ 7 h 39"/>
                  <a:gd name="T20" fmla="*/ 55 w 55"/>
                  <a:gd name="T21" fmla="*/ 17 h 39"/>
                  <a:gd name="T22" fmla="*/ 55 w 55"/>
                  <a:gd name="T23" fmla="*/ 17 h 39"/>
                  <a:gd name="T24" fmla="*/ 55 w 55"/>
                  <a:gd name="T25" fmla="*/ 17 h 39"/>
                  <a:gd name="T26" fmla="*/ 55 w 55"/>
                  <a:gd name="T27" fmla="*/ 17 h 39"/>
                  <a:gd name="T28" fmla="*/ 55 w 55"/>
                  <a:gd name="T29" fmla="*/ 17 h 39"/>
                  <a:gd name="T30" fmla="*/ 46 w 55"/>
                  <a:gd name="T31" fmla="*/ 20 h 39"/>
                  <a:gd name="T32" fmla="*/ 43 w 55"/>
                  <a:gd name="T33" fmla="*/ 31 h 39"/>
                  <a:gd name="T34" fmla="*/ 41 w 55"/>
                  <a:gd name="T35" fmla="*/ 37 h 39"/>
                  <a:gd name="T36" fmla="*/ 32 w 55"/>
                  <a:gd name="T37" fmla="*/ 30 h 39"/>
                  <a:gd name="T38" fmla="*/ 26 w 55"/>
                  <a:gd name="T39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55" h="39">
                    <a:moveTo>
                      <a:pt x="26" y="39"/>
                    </a:moveTo>
                    <a:lnTo>
                      <a:pt x="19" y="34"/>
                    </a:lnTo>
                    <a:lnTo>
                      <a:pt x="2" y="35"/>
                    </a:lnTo>
                    <a:lnTo>
                      <a:pt x="0" y="19"/>
                    </a:lnTo>
                    <a:lnTo>
                      <a:pt x="12" y="16"/>
                    </a:lnTo>
                    <a:lnTo>
                      <a:pt x="14" y="9"/>
                    </a:lnTo>
                    <a:lnTo>
                      <a:pt x="22" y="0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48" y="7"/>
                    </a:lnTo>
                    <a:lnTo>
                      <a:pt x="55" y="17"/>
                    </a:lnTo>
                    <a:lnTo>
                      <a:pt x="55" y="17"/>
                    </a:lnTo>
                    <a:lnTo>
                      <a:pt x="55" y="17"/>
                    </a:lnTo>
                    <a:lnTo>
                      <a:pt x="55" y="17"/>
                    </a:lnTo>
                    <a:lnTo>
                      <a:pt x="55" y="17"/>
                    </a:lnTo>
                    <a:lnTo>
                      <a:pt x="46" y="20"/>
                    </a:lnTo>
                    <a:lnTo>
                      <a:pt x="43" y="31"/>
                    </a:lnTo>
                    <a:lnTo>
                      <a:pt x="41" y="37"/>
                    </a:lnTo>
                    <a:lnTo>
                      <a:pt x="32" y="30"/>
                    </a:lnTo>
                    <a:lnTo>
                      <a:pt x="26" y="39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47" name="Freeform 10">
                <a:extLst>
                  <a:ext uri="{FF2B5EF4-FFF2-40B4-BE49-F238E27FC236}">
                    <a16:creationId xmlns:a16="http://schemas.microsoft.com/office/drawing/2014/main" id="{F1A09EBB-80C9-4AA9-931E-528D88D729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9" y="3396"/>
                <a:ext cx="34" cy="48"/>
              </a:xfrm>
              <a:custGeom>
                <a:avLst/>
                <a:gdLst>
                  <a:gd name="T0" fmla="*/ 13 w 34"/>
                  <a:gd name="T1" fmla="*/ 48 h 48"/>
                  <a:gd name="T2" fmla="*/ 6 w 34"/>
                  <a:gd name="T3" fmla="*/ 46 h 48"/>
                  <a:gd name="T4" fmla="*/ 11 w 34"/>
                  <a:gd name="T5" fmla="*/ 28 h 48"/>
                  <a:gd name="T6" fmla="*/ 2 w 34"/>
                  <a:gd name="T7" fmla="*/ 27 h 48"/>
                  <a:gd name="T8" fmla="*/ 0 w 34"/>
                  <a:gd name="T9" fmla="*/ 0 h 48"/>
                  <a:gd name="T10" fmla="*/ 18 w 34"/>
                  <a:gd name="T11" fmla="*/ 20 h 48"/>
                  <a:gd name="T12" fmla="*/ 34 w 34"/>
                  <a:gd name="T13" fmla="*/ 29 h 48"/>
                  <a:gd name="T14" fmla="*/ 26 w 34"/>
                  <a:gd name="T15" fmla="*/ 38 h 48"/>
                  <a:gd name="T16" fmla="*/ 15 w 34"/>
                  <a:gd name="T17" fmla="*/ 41 h 48"/>
                  <a:gd name="T18" fmla="*/ 13 w 34"/>
                  <a:gd name="T19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4" h="48">
                    <a:moveTo>
                      <a:pt x="13" y="48"/>
                    </a:moveTo>
                    <a:lnTo>
                      <a:pt x="6" y="46"/>
                    </a:lnTo>
                    <a:lnTo>
                      <a:pt x="11" y="28"/>
                    </a:lnTo>
                    <a:lnTo>
                      <a:pt x="2" y="27"/>
                    </a:lnTo>
                    <a:lnTo>
                      <a:pt x="0" y="0"/>
                    </a:lnTo>
                    <a:lnTo>
                      <a:pt x="18" y="20"/>
                    </a:lnTo>
                    <a:lnTo>
                      <a:pt x="34" y="29"/>
                    </a:lnTo>
                    <a:lnTo>
                      <a:pt x="26" y="38"/>
                    </a:lnTo>
                    <a:lnTo>
                      <a:pt x="15" y="41"/>
                    </a:lnTo>
                    <a:lnTo>
                      <a:pt x="13" y="48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48" name="Freeform 11">
                <a:extLst>
                  <a:ext uri="{FF2B5EF4-FFF2-40B4-BE49-F238E27FC236}">
                    <a16:creationId xmlns:a16="http://schemas.microsoft.com/office/drawing/2014/main" id="{33D67CD0-36D0-4990-AD35-EFA22A06FE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9" y="3264"/>
                <a:ext cx="62" cy="55"/>
              </a:xfrm>
              <a:custGeom>
                <a:avLst/>
                <a:gdLst>
                  <a:gd name="T0" fmla="*/ 34 w 62"/>
                  <a:gd name="T1" fmla="*/ 55 h 55"/>
                  <a:gd name="T2" fmla="*/ 25 w 62"/>
                  <a:gd name="T3" fmla="*/ 50 h 55"/>
                  <a:gd name="T4" fmla="*/ 20 w 62"/>
                  <a:gd name="T5" fmla="*/ 38 h 55"/>
                  <a:gd name="T6" fmla="*/ 0 w 62"/>
                  <a:gd name="T7" fmla="*/ 29 h 55"/>
                  <a:gd name="T8" fmla="*/ 7 w 62"/>
                  <a:gd name="T9" fmla="*/ 14 h 55"/>
                  <a:gd name="T10" fmla="*/ 26 w 62"/>
                  <a:gd name="T11" fmla="*/ 12 h 55"/>
                  <a:gd name="T12" fmla="*/ 34 w 62"/>
                  <a:gd name="T13" fmla="*/ 0 h 55"/>
                  <a:gd name="T14" fmla="*/ 42 w 62"/>
                  <a:gd name="T15" fmla="*/ 9 h 55"/>
                  <a:gd name="T16" fmla="*/ 62 w 62"/>
                  <a:gd name="T17" fmla="*/ 22 h 55"/>
                  <a:gd name="T18" fmla="*/ 55 w 62"/>
                  <a:gd name="T19" fmla="*/ 37 h 55"/>
                  <a:gd name="T20" fmla="*/ 61 w 62"/>
                  <a:gd name="T21" fmla="*/ 45 h 55"/>
                  <a:gd name="T22" fmla="*/ 34 w 62"/>
                  <a:gd name="T23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2" h="55">
                    <a:moveTo>
                      <a:pt x="34" y="55"/>
                    </a:moveTo>
                    <a:lnTo>
                      <a:pt x="25" y="50"/>
                    </a:lnTo>
                    <a:lnTo>
                      <a:pt x="20" y="38"/>
                    </a:lnTo>
                    <a:lnTo>
                      <a:pt x="0" y="29"/>
                    </a:lnTo>
                    <a:lnTo>
                      <a:pt x="7" y="14"/>
                    </a:lnTo>
                    <a:lnTo>
                      <a:pt x="26" y="12"/>
                    </a:lnTo>
                    <a:lnTo>
                      <a:pt x="34" y="0"/>
                    </a:lnTo>
                    <a:lnTo>
                      <a:pt x="42" y="9"/>
                    </a:lnTo>
                    <a:lnTo>
                      <a:pt x="62" y="22"/>
                    </a:lnTo>
                    <a:lnTo>
                      <a:pt x="55" y="37"/>
                    </a:lnTo>
                    <a:lnTo>
                      <a:pt x="61" y="45"/>
                    </a:lnTo>
                    <a:lnTo>
                      <a:pt x="34" y="55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49" name="Freeform 12">
                <a:extLst>
                  <a:ext uri="{FF2B5EF4-FFF2-40B4-BE49-F238E27FC236}">
                    <a16:creationId xmlns:a16="http://schemas.microsoft.com/office/drawing/2014/main" id="{6DDEC3C9-EA64-472D-A917-1A0AD6183EB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81" y="3430"/>
                <a:ext cx="31" cy="59"/>
              </a:xfrm>
              <a:custGeom>
                <a:avLst/>
                <a:gdLst>
                  <a:gd name="T0" fmla="*/ 27 w 31"/>
                  <a:gd name="T1" fmla="*/ 30 h 59"/>
                  <a:gd name="T2" fmla="*/ 21 w 31"/>
                  <a:gd name="T3" fmla="*/ 29 h 59"/>
                  <a:gd name="T4" fmla="*/ 19 w 31"/>
                  <a:gd name="T5" fmla="*/ 27 h 59"/>
                  <a:gd name="T6" fmla="*/ 17 w 31"/>
                  <a:gd name="T7" fmla="*/ 19 h 59"/>
                  <a:gd name="T8" fmla="*/ 18 w 31"/>
                  <a:gd name="T9" fmla="*/ 7 h 59"/>
                  <a:gd name="T10" fmla="*/ 18 w 31"/>
                  <a:gd name="T11" fmla="*/ 2 h 59"/>
                  <a:gd name="T12" fmla="*/ 20 w 31"/>
                  <a:gd name="T13" fmla="*/ 0 h 59"/>
                  <a:gd name="T14" fmla="*/ 22 w 31"/>
                  <a:gd name="T15" fmla="*/ 0 h 59"/>
                  <a:gd name="T16" fmla="*/ 26 w 31"/>
                  <a:gd name="T17" fmla="*/ 6 h 59"/>
                  <a:gd name="T18" fmla="*/ 31 w 31"/>
                  <a:gd name="T19" fmla="*/ 14 h 59"/>
                  <a:gd name="T20" fmla="*/ 30 w 31"/>
                  <a:gd name="T21" fmla="*/ 20 h 59"/>
                  <a:gd name="T22" fmla="*/ 29 w 31"/>
                  <a:gd name="T23" fmla="*/ 21 h 59"/>
                  <a:gd name="T24" fmla="*/ 27 w 31"/>
                  <a:gd name="T25" fmla="*/ 30 h 59"/>
                  <a:gd name="T26" fmla="*/ 5 w 31"/>
                  <a:gd name="T27" fmla="*/ 39 h 59"/>
                  <a:gd name="T28" fmla="*/ 2 w 31"/>
                  <a:gd name="T29" fmla="*/ 36 h 59"/>
                  <a:gd name="T30" fmla="*/ 0 w 31"/>
                  <a:gd name="T31" fmla="*/ 28 h 59"/>
                  <a:gd name="T32" fmla="*/ 0 w 31"/>
                  <a:gd name="T33" fmla="*/ 26 h 59"/>
                  <a:gd name="T34" fmla="*/ 0 w 31"/>
                  <a:gd name="T35" fmla="*/ 21 h 59"/>
                  <a:gd name="T36" fmla="*/ 2 w 31"/>
                  <a:gd name="T37" fmla="*/ 17 h 59"/>
                  <a:gd name="T38" fmla="*/ 7 w 31"/>
                  <a:gd name="T39" fmla="*/ 15 h 59"/>
                  <a:gd name="T40" fmla="*/ 9 w 31"/>
                  <a:gd name="T41" fmla="*/ 17 h 59"/>
                  <a:gd name="T42" fmla="*/ 12 w 31"/>
                  <a:gd name="T43" fmla="*/ 24 h 59"/>
                  <a:gd name="T44" fmla="*/ 12 w 31"/>
                  <a:gd name="T45" fmla="*/ 31 h 59"/>
                  <a:gd name="T46" fmla="*/ 10 w 31"/>
                  <a:gd name="T47" fmla="*/ 36 h 59"/>
                  <a:gd name="T48" fmla="*/ 5 w 31"/>
                  <a:gd name="T49" fmla="*/ 39 h 59"/>
                  <a:gd name="T50" fmla="*/ 22 w 31"/>
                  <a:gd name="T51" fmla="*/ 59 h 59"/>
                  <a:gd name="T52" fmla="*/ 17 w 31"/>
                  <a:gd name="T53" fmla="*/ 56 h 59"/>
                  <a:gd name="T54" fmla="*/ 14 w 31"/>
                  <a:gd name="T55" fmla="*/ 54 h 59"/>
                  <a:gd name="T56" fmla="*/ 13 w 31"/>
                  <a:gd name="T57" fmla="*/ 48 h 59"/>
                  <a:gd name="T58" fmla="*/ 12 w 31"/>
                  <a:gd name="T59" fmla="*/ 42 h 59"/>
                  <a:gd name="T60" fmla="*/ 14 w 31"/>
                  <a:gd name="T61" fmla="*/ 39 h 59"/>
                  <a:gd name="T62" fmla="*/ 20 w 31"/>
                  <a:gd name="T63" fmla="*/ 35 h 59"/>
                  <a:gd name="T64" fmla="*/ 27 w 31"/>
                  <a:gd name="T65" fmla="*/ 40 h 59"/>
                  <a:gd name="T66" fmla="*/ 22 w 31"/>
                  <a:gd name="T67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1" h="59">
                    <a:moveTo>
                      <a:pt x="27" y="30"/>
                    </a:moveTo>
                    <a:lnTo>
                      <a:pt x="21" y="29"/>
                    </a:lnTo>
                    <a:lnTo>
                      <a:pt x="19" y="27"/>
                    </a:lnTo>
                    <a:lnTo>
                      <a:pt x="17" y="19"/>
                    </a:lnTo>
                    <a:lnTo>
                      <a:pt x="18" y="7"/>
                    </a:lnTo>
                    <a:lnTo>
                      <a:pt x="18" y="2"/>
                    </a:lnTo>
                    <a:lnTo>
                      <a:pt x="20" y="0"/>
                    </a:lnTo>
                    <a:lnTo>
                      <a:pt x="22" y="0"/>
                    </a:lnTo>
                    <a:lnTo>
                      <a:pt x="26" y="6"/>
                    </a:lnTo>
                    <a:lnTo>
                      <a:pt x="31" y="14"/>
                    </a:lnTo>
                    <a:lnTo>
                      <a:pt x="30" y="20"/>
                    </a:lnTo>
                    <a:lnTo>
                      <a:pt x="29" y="21"/>
                    </a:lnTo>
                    <a:lnTo>
                      <a:pt x="27" y="30"/>
                    </a:lnTo>
                    <a:close/>
                    <a:moveTo>
                      <a:pt x="5" y="39"/>
                    </a:moveTo>
                    <a:lnTo>
                      <a:pt x="2" y="36"/>
                    </a:lnTo>
                    <a:lnTo>
                      <a:pt x="0" y="28"/>
                    </a:lnTo>
                    <a:lnTo>
                      <a:pt x="0" y="26"/>
                    </a:lnTo>
                    <a:lnTo>
                      <a:pt x="0" y="21"/>
                    </a:lnTo>
                    <a:lnTo>
                      <a:pt x="2" y="17"/>
                    </a:lnTo>
                    <a:lnTo>
                      <a:pt x="7" y="15"/>
                    </a:lnTo>
                    <a:lnTo>
                      <a:pt x="9" y="17"/>
                    </a:lnTo>
                    <a:lnTo>
                      <a:pt x="12" y="24"/>
                    </a:lnTo>
                    <a:lnTo>
                      <a:pt x="12" y="31"/>
                    </a:lnTo>
                    <a:lnTo>
                      <a:pt x="10" y="36"/>
                    </a:lnTo>
                    <a:lnTo>
                      <a:pt x="5" y="39"/>
                    </a:lnTo>
                    <a:close/>
                    <a:moveTo>
                      <a:pt x="22" y="59"/>
                    </a:moveTo>
                    <a:lnTo>
                      <a:pt x="17" y="56"/>
                    </a:lnTo>
                    <a:lnTo>
                      <a:pt x="14" y="54"/>
                    </a:lnTo>
                    <a:lnTo>
                      <a:pt x="13" y="48"/>
                    </a:lnTo>
                    <a:lnTo>
                      <a:pt x="12" y="42"/>
                    </a:lnTo>
                    <a:lnTo>
                      <a:pt x="14" y="39"/>
                    </a:lnTo>
                    <a:lnTo>
                      <a:pt x="20" y="35"/>
                    </a:lnTo>
                    <a:lnTo>
                      <a:pt x="27" y="40"/>
                    </a:lnTo>
                    <a:lnTo>
                      <a:pt x="22" y="59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50" name="Freeform 13">
                <a:extLst>
                  <a:ext uri="{FF2B5EF4-FFF2-40B4-BE49-F238E27FC236}">
                    <a16:creationId xmlns:a16="http://schemas.microsoft.com/office/drawing/2014/main" id="{487574CF-6F84-44FA-B97A-0EE41975F0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82" y="3481"/>
                <a:ext cx="27" cy="41"/>
              </a:xfrm>
              <a:custGeom>
                <a:avLst/>
                <a:gdLst>
                  <a:gd name="T0" fmla="*/ 7 w 27"/>
                  <a:gd name="T1" fmla="*/ 41 h 41"/>
                  <a:gd name="T2" fmla="*/ 4 w 27"/>
                  <a:gd name="T3" fmla="*/ 37 h 41"/>
                  <a:gd name="T4" fmla="*/ 3 w 27"/>
                  <a:gd name="T5" fmla="*/ 32 h 41"/>
                  <a:gd name="T6" fmla="*/ 3 w 27"/>
                  <a:gd name="T7" fmla="*/ 27 h 41"/>
                  <a:gd name="T8" fmla="*/ 5 w 27"/>
                  <a:gd name="T9" fmla="*/ 21 h 41"/>
                  <a:gd name="T10" fmla="*/ 6 w 27"/>
                  <a:gd name="T11" fmla="*/ 19 h 41"/>
                  <a:gd name="T12" fmla="*/ 1 w 27"/>
                  <a:gd name="T13" fmla="*/ 16 h 41"/>
                  <a:gd name="T14" fmla="*/ 0 w 27"/>
                  <a:gd name="T15" fmla="*/ 15 h 41"/>
                  <a:gd name="T16" fmla="*/ 0 w 27"/>
                  <a:gd name="T17" fmla="*/ 11 h 41"/>
                  <a:gd name="T18" fmla="*/ 3 w 27"/>
                  <a:gd name="T19" fmla="*/ 8 h 41"/>
                  <a:gd name="T20" fmla="*/ 9 w 27"/>
                  <a:gd name="T21" fmla="*/ 6 h 41"/>
                  <a:gd name="T22" fmla="*/ 15 w 27"/>
                  <a:gd name="T23" fmla="*/ 3 h 41"/>
                  <a:gd name="T24" fmla="*/ 20 w 27"/>
                  <a:gd name="T25" fmla="*/ 0 h 41"/>
                  <a:gd name="T26" fmla="*/ 21 w 27"/>
                  <a:gd name="T27" fmla="*/ 0 h 41"/>
                  <a:gd name="T28" fmla="*/ 21 w 27"/>
                  <a:gd name="T29" fmla="*/ 2 h 41"/>
                  <a:gd name="T30" fmla="*/ 27 w 27"/>
                  <a:gd name="T31" fmla="*/ 20 h 41"/>
                  <a:gd name="T32" fmla="*/ 23 w 27"/>
                  <a:gd name="T33" fmla="*/ 34 h 41"/>
                  <a:gd name="T34" fmla="*/ 20 w 27"/>
                  <a:gd name="T35" fmla="*/ 34 h 41"/>
                  <a:gd name="T36" fmla="*/ 17 w 27"/>
                  <a:gd name="T37" fmla="*/ 33 h 41"/>
                  <a:gd name="T38" fmla="*/ 14 w 27"/>
                  <a:gd name="T39" fmla="*/ 34 h 41"/>
                  <a:gd name="T40" fmla="*/ 12 w 27"/>
                  <a:gd name="T41" fmla="*/ 41 h 41"/>
                  <a:gd name="T42" fmla="*/ 7 w 27"/>
                  <a:gd name="T4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27" h="41">
                    <a:moveTo>
                      <a:pt x="7" y="41"/>
                    </a:moveTo>
                    <a:lnTo>
                      <a:pt x="4" y="37"/>
                    </a:lnTo>
                    <a:lnTo>
                      <a:pt x="3" y="32"/>
                    </a:lnTo>
                    <a:lnTo>
                      <a:pt x="3" y="27"/>
                    </a:lnTo>
                    <a:lnTo>
                      <a:pt x="5" y="21"/>
                    </a:lnTo>
                    <a:lnTo>
                      <a:pt x="6" y="19"/>
                    </a:lnTo>
                    <a:lnTo>
                      <a:pt x="1" y="16"/>
                    </a:lnTo>
                    <a:lnTo>
                      <a:pt x="0" y="15"/>
                    </a:lnTo>
                    <a:lnTo>
                      <a:pt x="0" y="11"/>
                    </a:lnTo>
                    <a:lnTo>
                      <a:pt x="3" y="8"/>
                    </a:lnTo>
                    <a:lnTo>
                      <a:pt x="9" y="6"/>
                    </a:lnTo>
                    <a:lnTo>
                      <a:pt x="15" y="3"/>
                    </a:lnTo>
                    <a:lnTo>
                      <a:pt x="20" y="0"/>
                    </a:lnTo>
                    <a:lnTo>
                      <a:pt x="21" y="0"/>
                    </a:lnTo>
                    <a:lnTo>
                      <a:pt x="21" y="2"/>
                    </a:lnTo>
                    <a:lnTo>
                      <a:pt x="27" y="20"/>
                    </a:lnTo>
                    <a:lnTo>
                      <a:pt x="23" y="34"/>
                    </a:lnTo>
                    <a:lnTo>
                      <a:pt x="20" y="34"/>
                    </a:lnTo>
                    <a:lnTo>
                      <a:pt x="17" y="33"/>
                    </a:lnTo>
                    <a:lnTo>
                      <a:pt x="14" y="34"/>
                    </a:lnTo>
                    <a:lnTo>
                      <a:pt x="12" y="41"/>
                    </a:lnTo>
                    <a:lnTo>
                      <a:pt x="7" y="41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51" name="Freeform 14">
                <a:extLst>
                  <a:ext uri="{FF2B5EF4-FFF2-40B4-BE49-F238E27FC236}">
                    <a16:creationId xmlns:a16="http://schemas.microsoft.com/office/drawing/2014/main" id="{FDAA434D-71ED-4F56-8F65-317765253A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12" y="2997"/>
                <a:ext cx="61" cy="71"/>
              </a:xfrm>
              <a:custGeom>
                <a:avLst/>
                <a:gdLst>
                  <a:gd name="T0" fmla="*/ 30 w 61"/>
                  <a:gd name="T1" fmla="*/ 71 h 71"/>
                  <a:gd name="T2" fmla="*/ 18 w 61"/>
                  <a:gd name="T3" fmla="*/ 67 h 71"/>
                  <a:gd name="T4" fmla="*/ 10 w 61"/>
                  <a:gd name="T5" fmla="*/ 58 h 71"/>
                  <a:gd name="T6" fmla="*/ 24 w 61"/>
                  <a:gd name="T7" fmla="*/ 55 h 71"/>
                  <a:gd name="T8" fmla="*/ 16 w 61"/>
                  <a:gd name="T9" fmla="*/ 49 h 71"/>
                  <a:gd name="T10" fmla="*/ 15 w 61"/>
                  <a:gd name="T11" fmla="*/ 40 h 71"/>
                  <a:gd name="T12" fmla="*/ 0 w 61"/>
                  <a:gd name="T13" fmla="*/ 35 h 71"/>
                  <a:gd name="T14" fmla="*/ 3 w 61"/>
                  <a:gd name="T15" fmla="*/ 16 h 71"/>
                  <a:gd name="T16" fmla="*/ 16 w 61"/>
                  <a:gd name="T17" fmla="*/ 20 h 71"/>
                  <a:gd name="T18" fmla="*/ 19 w 61"/>
                  <a:gd name="T19" fmla="*/ 17 h 71"/>
                  <a:gd name="T20" fmla="*/ 16 w 61"/>
                  <a:gd name="T21" fmla="*/ 0 h 71"/>
                  <a:gd name="T22" fmla="*/ 33 w 61"/>
                  <a:gd name="T23" fmla="*/ 6 h 71"/>
                  <a:gd name="T24" fmla="*/ 33 w 61"/>
                  <a:gd name="T25" fmla="*/ 17 h 71"/>
                  <a:gd name="T26" fmla="*/ 43 w 61"/>
                  <a:gd name="T27" fmla="*/ 18 h 71"/>
                  <a:gd name="T28" fmla="*/ 46 w 61"/>
                  <a:gd name="T29" fmla="*/ 28 h 71"/>
                  <a:gd name="T30" fmla="*/ 57 w 61"/>
                  <a:gd name="T31" fmla="*/ 37 h 71"/>
                  <a:gd name="T32" fmla="*/ 61 w 61"/>
                  <a:gd name="T33" fmla="*/ 45 h 71"/>
                  <a:gd name="T34" fmla="*/ 57 w 61"/>
                  <a:gd name="T35" fmla="*/ 63 h 71"/>
                  <a:gd name="T36" fmla="*/ 43 w 61"/>
                  <a:gd name="T37" fmla="*/ 71 h 71"/>
                  <a:gd name="T38" fmla="*/ 30 w 61"/>
                  <a:gd name="T39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1" h="71">
                    <a:moveTo>
                      <a:pt x="30" y="71"/>
                    </a:moveTo>
                    <a:lnTo>
                      <a:pt x="18" y="67"/>
                    </a:lnTo>
                    <a:lnTo>
                      <a:pt x="10" y="58"/>
                    </a:lnTo>
                    <a:lnTo>
                      <a:pt x="24" y="55"/>
                    </a:lnTo>
                    <a:lnTo>
                      <a:pt x="16" y="49"/>
                    </a:lnTo>
                    <a:lnTo>
                      <a:pt x="15" y="40"/>
                    </a:lnTo>
                    <a:lnTo>
                      <a:pt x="0" y="35"/>
                    </a:lnTo>
                    <a:lnTo>
                      <a:pt x="3" y="16"/>
                    </a:lnTo>
                    <a:lnTo>
                      <a:pt x="16" y="20"/>
                    </a:lnTo>
                    <a:lnTo>
                      <a:pt x="19" y="17"/>
                    </a:lnTo>
                    <a:lnTo>
                      <a:pt x="16" y="0"/>
                    </a:lnTo>
                    <a:lnTo>
                      <a:pt x="33" y="6"/>
                    </a:lnTo>
                    <a:lnTo>
                      <a:pt x="33" y="17"/>
                    </a:lnTo>
                    <a:lnTo>
                      <a:pt x="43" y="18"/>
                    </a:lnTo>
                    <a:lnTo>
                      <a:pt x="46" y="28"/>
                    </a:lnTo>
                    <a:lnTo>
                      <a:pt x="57" y="37"/>
                    </a:lnTo>
                    <a:lnTo>
                      <a:pt x="61" y="45"/>
                    </a:lnTo>
                    <a:lnTo>
                      <a:pt x="57" y="63"/>
                    </a:lnTo>
                    <a:lnTo>
                      <a:pt x="43" y="71"/>
                    </a:lnTo>
                    <a:lnTo>
                      <a:pt x="30" y="71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52" name="Freeform 15">
                <a:extLst>
                  <a:ext uri="{FF2B5EF4-FFF2-40B4-BE49-F238E27FC236}">
                    <a16:creationId xmlns:a16="http://schemas.microsoft.com/office/drawing/2014/main" id="{17DF410C-5FB7-4D77-B9D7-5A41FF3E88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2" y="1050"/>
                <a:ext cx="430" cy="346"/>
              </a:xfrm>
              <a:custGeom>
                <a:avLst/>
                <a:gdLst>
                  <a:gd name="T0" fmla="*/ 320 w 430"/>
                  <a:gd name="T1" fmla="*/ 336 h 346"/>
                  <a:gd name="T2" fmla="*/ 298 w 430"/>
                  <a:gd name="T3" fmla="*/ 325 h 346"/>
                  <a:gd name="T4" fmla="*/ 251 w 430"/>
                  <a:gd name="T5" fmla="*/ 332 h 346"/>
                  <a:gd name="T6" fmla="*/ 236 w 430"/>
                  <a:gd name="T7" fmla="*/ 329 h 346"/>
                  <a:gd name="T8" fmla="*/ 232 w 430"/>
                  <a:gd name="T9" fmla="*/ 299 h 346"/>
                  <a:gd name="T10" fmla="*/ 219 w 430"/>
                  <a:gd name="T11" fmla="*/ 280 h 346"/>
                  <a:gd name="T12" fmla="*/ 210 w 430"/>
                  <a:gd name="T13" fmla="*/ 265 h 346"/>
                  <a:gd name="T14" fmla="*/ 199 w 430"/>
                  <a:gd name="T15" fmla="*/ 262 h 346"/>
                  <a:gd name="T16" fmla="*/ 192 w 430"/>
                  <a:gd name="T17" fmla="*/ 252 h 346"/>
                  <a:gd name="T18" fmla="*/ 175 w 430"/>
                  <a:gd name="T19" fmla="*/ 248 h 346"/>
                  <a:gd name="T20" fmla="*/ 162 w 430"/>
                  <a:gd name="T21" fmla="*/ 246 h 346"/>
                  <a:gd name="T22" fmla="*/ 152 w 430"/>
                  <a:gd name="T23" fmla="*/ 235 h 346"/>
                  <a:gd name="T24" fmla="*/ 132 w 430"/>
                  <a:gd name="T25" fmla="*/ 234 h 346"/>
                  <a:gd name="T26" fmla="*/ 120 w 430"/>
                  <a:gd name="T27" fmla="*/ 205 h 346"/>
                  <a:gd name="T28" fmla="*/ 102 w 430"/>
                  <a:gd name="T29" fmla="*/ 191 h 346"/>
                  <a:gd name="T30" fmla="*/ 75 w 430"/>
                  <a:gd name="T31" fmla="*/ 170 h 346"/>
                  <a:gd name="T32" fmla="*/ 74 w 430"/>
                  <a:gd name="T33" fmla="*/ 150 h 346"/>
                  <a:gd name="T34" fmla="*/ 60 w 430"/>
                  <a:gd name="T35" fmla="*/ 137 h 346"/>
                  <a:gd name="T36" fmla="*/ 29 w 430"/>
                  <a:gd name="T37" fmla="*/ 112 h 346"/>
                  <a:gd name="T38" fmla="*/ 32 w 430"/>
                  <a:gd name="T39" fmla="*/ 94 h 346"/>
                  <a:gd name="T40" fmla="*/ 24 w 430"/>
                  <a:gd name="T41" fmla="*/ 79 h 346"/>
                  <a:gd name="T42" fmla="*/ 5 w 430"/>
                  <a:gd name="T43" fmla="*/ 67 h 346"/>
                  <a:gd name="T44" fmla="*/ 18 w 430"/>
                  <a:gd name="T45" fmla="*/ 48 h 346"/>
                  <a:gd name="T46" fmla="*/ 55 w 430"/>
                  <a:gd name="T47" fmla="*/ 56 h 346"/>
                  <a:gd name="T48" fmla="*/ 46 w 430"/>
                  <a:gd name="T49" fmla="*/ 30 h 346"/>
                  <a:gd name="T50" fmla="*/ 58 w 430"/>
                  <a:gd name="T51" fmla="*/ 13 h 346"/>
                  <a:gd name="T52" fmla="*/ 110 w 430"/>
                  <a:gd name="T53" fmla="*/ 13 h 346"/>
                  <a:gd name="T54" fmla="*/ 157 w 430"/>
                  <a:gd name="T55" fmla="*/ 115 h 346"/>
                  <a:gd name="T56" fmla="*/ 171 w 430"/>
                  <a:gd name="T57" fmla="*/ 172 h 346"/>
                  <a:gd name="T58" fmla="*/ 212 w 430"/>
                  <a:gd name="T59" fmla="*/ 183 h 346"/>
                  <a:gd name="T60" fmla="*/ 247 w 430"/>
                  <a:gd name="T61" fmla="*/ 201 h 346"/>
                  <a:gd name="T62" fmla="*/ 299 w 430"/>
                  <a:gd name="T63" fmla="*/ 184 h 346"/>
                  <a:gd name="T64" fmla="*/ 311 w 430"/>
                  <a:gd name="T65" fmla="*/ 153 h 346"/>
                  <a:gd name="T66" fmla="*/ 331 w 430"/>
                  <a:gd name="T67" fmla="*/ 152 h 346"/>
                  <a:gd name="T68" fmla="*/ 348 w 430"/>
                  <a:gd name="T69" fmla="*/ 163 h 346"/>
                  <a:gd name="T70" fmla="*/ 357 w 430"/>
                  <a:gd name="T71" fmla="*/ 180 h 346"/>
                  <a:gd name="T72" fmla="*/ 408 w 430"/>
                  <a:gd name="T73" fmla="*/ 207 h 346"/>
                  <a:gd name="T74" fmla="*/ 420 w 430"/>
                  <a:gd name="T75" fmla="*/ 230 h 346"/>
                  <a:gd name="T76" fmla="*/ 397 w 430"/>
                  <a:gd name="T77" fmla="*/ 276 h 346"/>
                  <a:gd name="T78" fmla="*/ 340 w 430"/>
                  <a:gd name="T79" fmla="*/ 339 h 346"/>
                  <a:gd name="T80" fmla="*/ 320 w 430"/>
                  <a:gd name="T81" fmla="*/ 346 h 3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430" h="346">
                    <a:moveTo>
                      <a:pt x="320" y="346"/>
                    </a:moveTo>
                    <a:lnTo>
                      <a:pt x="320" y="336"/>
                    </a:lnTo>
                    <a:lnTo>
                      <a:pt x="306" y="334"/>
                    </a:lnTo>
                    <a:lnTo>
                      <a:pt x="298" y="325"/>
                    </a:lnTo>
                    <a:lnTo>
                      <a:pt x="256" y="326"/>
                    </a:lnTo>
                    <a:lnTo>
                      <a:pt x="251" y="332"/>
                    </a:lnTo>
                    <a:lnTo>
                      <a:pt x="239" y="336"/>
                    </a:lnTo>
                    <a:lnTo>
                      <a:pt x="236" y="329"/>
                    </a:lnTo>
                    <a:lnTo>
                      <a:pt x="238" y="305"/>
                    </a:lnTo>
                    <a:lnTo>
                      <a:pt x="232" y="299"/>
                    </a:lnTo>
                    <a:lnTo>
                      <a:pt x="231" y="290"/>
                    </a:lnTo>
                    <a:lnTo>
                      <a:pt x="219" y="280"/>
                    </a:lnTo>
                    <a:lnTo>
                      <a:pt x="209" y="271"/>
                    </a:lnTo>
                    <a:lnTo>
                      <a:pt x="210" y="265"/>
                    </a:lnTo>
                    <a:lnTo>
                      <a:pt x="204" y="264"/>
                    </a:lnTo>
                    <a:lnTo>
                      <a:pt x="199" y="262"/>
                    </a:lnTo>
                    <a:lnTo>
                      <a:pt x="192" y="255"/>
                    </a:lnTo>
                    <a:lnTo>
                      <a:pt x="192" y="252"/>
                    </a:lnTo>
                    <a:lnTo>
                      <a:pt x="183" y="252"/>
                    </a:lnTo>
                    <a:lnTo>
                      <a:pt x="175" y="248"/>
                    </a:lnTo>
                    <a:lnTo>
                      <a:pt x="169" y="241"/>
                    </a:lnTo>
                    <a:lnTo>
                      <a:pt x="162" y="246"/>
                    </a:lnTo>
                    <a:lnTo>
                      <a:pt x="163" y="235"/>
                    </a:lnTo>
                    <a:lnTo>
                      <a:pt x="152" y="235"/>
                    </a:lnTo>
                    <a:lnTo>
                      <a:pt x="144" y="237"/>
                    </a:lnTo>
                    <a:lnTo>
                      <a:pt x="132" y="234"/>
                    </a:lnTo>
                    <a:lnTo>
                      <a:pt x="128" y="218"/>
                    </a:lnTo>
                    <a:lnTo>
                      <a:pt x="120" y="205"/>
                    </a:lnTo>
                    <a:lnTo>
                      <a:pt x="102" y="200"/>
                    </a:lnTo>
                    <a:lnTo>
                      <a:pt x="102" y="191"/>
                    </a:lnTo>
                    <a:lnTo>
                      <a:pt x="94" y="181"/>
                    </a:lnTo>
                    <a:lnTo>
                      <a:pt x="75" y="170"/>
                    </a:lnTo>
                    <a:lnTo>
                      <a:pt x="75" y="155"/>
                    </a:lnTo>
                    <a:lnTo>
                      <a:pt x="74" y="150"/>
                    </a:lnTo>
                    <a:lnTo>
                      <a:pt x="65" y="150"/>
                    </a:lnTo>
                    <a:lnTo>
                      <a:pt x="60" y="137"/>
                    </a:lnTo>
                    <a:lnTo>
                      <a:pt x="39" y="112"/>
                    </a:lnTo>
                    <a:lnTo>
                      <a:pt x="29" y="112"/>
                    </a:lnTo>
                    <a:lnTo>
                      <a:pt x="25" y="99"/>
                    </a:lnTo>
                    <a:lnTo>
                      <a:pt x="32" y="94"/>
                    </a:lnTo>
                    <a:lnTo>
                      <a:pt x="30" y="86"/>
                    </a:lnTo>
                    <a:lnTo>
                      <a:pt x="24" y="79"/>
                    </a:lnTo>
                    <a:lnTo>
                      <a:pt x="17" y="70"/>
                    </a:lnTo>
                    <a:lnTo>
                      <a:pt x="5" y="67"/>
                    </a:lnTo>
                    <a:lnTo>
                      <a:pt x="0" y="63"/>
                    </a:lnTo>
                    <a:lnTo>
                      <a:pt x="18" y="48"/>
                    </a:lnTo>
                    <a:lnTo>
                      <a:pt x="49" y="74"/>
                    </a:lnTo>
                    <a:lnTo>
                      <a:pt x="55" y="56"/>
                    </a:lnTo>
                    <a:lnTo>
                      <a:pt x="51" y="50"/>
                    </a:lnTo>
                    <a:lnTo>
                      <a:pt x="46" y="30"/>
                    </a:lnTo>
                    <a:lnTo>
                      <a:pt x="49" y="23"/>
                    </a:lnTo>
                    <a:lnTo>
                      <a:pt x="58" y="13"/>
                    </a:lnTo>
                    <a:lnTo>
                      <a:pt x="77" y="0"/>
                    </a:lnTo>
                    <a:lnTo>
                      <a:pt x="110" y="13"/>
                    </a:lnTo>
                    <a:lnTo>
                      <a:pt x="156" y="105"/>
                    </a:lnTo>
                    <a:lnTo>
                      <a:pt x="157" y="115"/>
                    </a:lnTo>
                    <a:lnTo>
                      <a:pt x="169" y="141"/>
                    </a:lnTo>
                    <a:lnTo>
                      <a:pt x="171" y="172"/>
                    </a:lnTo>
                    <a:lnTo>
                      <a:pt x="186" y="165"/>
                    </a:lnTo>
                    <a:lnTo>
                      <a:pt x="212" y="183"/>
                    </a:lnTo>
                    <a:lnTo>
                      <a:pt x="236" y="184"/>
                    </a:lnTo>
                    <a:lnTo>
                      <a:pt x="247" y="201"/>
                    </a:lnTo>
                    <a:lnTo>
                      <a:pt x="276" y="185"/>
                    </a:lnTo>
                    <a:lnTo>
                      <a:pt x="299" y="184"/>
                    </a:lnTo>
                    <a:lnTo>
                      <a:pt x="305" y="171"/>
                    </a:lnTo>
                    <a:lnTo>
                      <a:pt x="311" y="153"/>
                    </a:lnTo>
                    <a:lnTo>
                      <a:pt x="321" y="148"/>
                    </a:lnTo>
                    <a:lnTo>
                      <a:pt x="331" y="152"/>
                    </a:lnTo>
                    <a:lnTo>
                      <a:pt x="340" y="165"/>
                    </a:lnTo>
                    <a:lnTo>
                      <a:pt x="348" y="163"/>
                    </a:lnTo>
                    <a:lnTo>
                      <a:pt x="347" y="172"/>
                    </a:lnTo>
                    <a:lnTo>
                      <a:pt x="357" y="180"/>
                    </a:lnTo>
                    <a:lnTo>
                      <a:pt x="392" y="194"/>
                    </a:lnTo>
                    <a:lnTo>
                      <a:pt x="408" y="207"/>
                    </a:lnTo>
                    <a:lnTo>
                      <a:pt x="415" y="227"/>
                    </a:lnTo>
                    <a:lnTo>
                      <a:pt x="420" y="230"/>
                    </a:lnTo>
                    <a:lnTo>
                      <a:pt x="430" y="274"/>
                    </a:lnTo>
                    <a:lnTo>
                      <a:pt x="397" y="276"/>
                    </a:lnTo>
                    <a:lnTo>
                      <a:pt x="371" y="292"/>
                    </a:lnTo>
                    <a:lnTo>
                      <a:pt x="340" y="339"/>
                    </a:lnTo>
                    <a:lnTo>
                      <a:pt x="335" y="340"/>
                    </a:lnTo>
                    <a:lnTo>
                      <a:pt x="320" y="346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53" name="Freeform 16">
                <a:extLst>
                  <a:ext uri="{FF2B5EF4-FFF2-40B4-BE49-F238E27FC236}">
                    <a16:creationId xmlns:a16="http://schemas.microsoft.com/office/drawing/2014/main" id="{CBB98349-595A-4DD3-A75D-FA5B718BB7F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62" y="3515"/>
                <a:ext cx="45" cy="62"/>
              </a:xfrm>
              <a:custGeom>
                <a:avLst/>
                <a:gdLst>
                  <a:gd name="T0" fmla="*/ 24 w 45"/>
                  <a:gd name="T1" fmla="*/ 62 h 62"/>
                  <a:gd name="T2" fmla="*/ 21 w 45"/>
                  <a:gd name="T3" fmla="*/ 59 h 62"/>
                  <a:gd name="T4" fmla="*/ 19 w 45"/>
                  <a:gd name="T5" fmla="*/ 57 h 62"/>
                  <a:gd name="T6" fmla="*/ 17 w 45"/>
                  <a:gd name="T7" fmla="*/ 57 h 62"/>
                  <a:gd name="T8" fmla="*/ 0 w 45"/>
                  <a:gd name="T9" fmla="*/ 39 h 62"/>
                  <a:gd name="T10" fmla="*/ 3 w 45"/>
                  <a:gd name="T11" fmla="*/ 21 h 62"/>
                  <a:gd name="T12" fmla="*/ 4 w 45"/>
                  <a:gd name="T13" fmla="*/ 12 h 62"/>
                  <a:gd name="T14" fmla="*/ 10 w 45"/>
                  <a:gd name="T15" fmla="*/ 12 h 62"/>
                  <a:gd name="T16" fmla="*/ 18 w 45"/>
                  <a:gd name="T17" fmla="*/ 0 h 62"/>
                  <a:gd name="T18" fmla="*/ 35 w 45"/>
                  <a:gd name="T19" fmla="*/ 5 h 62"/>
                  <a:gd name="T20" fmla="*/ 39 w 45"/>
                  <a:gd name="T21" fmla="*/ 33 h 62"/>
                  <a:gd name="T22" fmla="*/ 45 w 45"/>
                  <a:gd name="T23" fmla="*/ 29 h 62"/>
                  <a:gd name="T24" fmla="*/ 45 w 45"/>
                  <a:gd name="T25" fmla="*/ 55 h 62"/>
                  <a:gd name="T26" fmla="*/ 43 w 45"/>
                  <a:gd name="T27" fmla="*/ 55 h 62"/>
                  <a:gd name="T28" fmla="*/ 37 w 45"/>
                  <a:gd name="T29" fmla="*/ 57 h 62"/>
                  <a:gd name="T30" fmla="*/ 27 w 45"/>
                  <a:gd name="T31" fmla="*/ 62 h 62"/>
                  <a:gd name="T32" fmla="*/ 24 w 45"/>
                  <a:gd name="T33" fmla="*/ 62 h 62"/>
                  <a:gd name="T34" fmla="*/ 34 w 45"/>
                  <a:gd name="T35" fmla="*/ 47 h 62"/>
                  <a:gd name="T36" fmla="*/ 39 w 45"/>
                  <a:gd name="T37" fmla="*/ 38 h 62"/>
                  <a:gd name="T38" fmla="*/ 31 w 45"/>
                  <a:gd name="T39" fmla="*/ 31 h 62"/>
                  <a:gd name="T40" fmla="*/ 22 w 45"/>
                  <a:gd name="T41" fmla="*/ 35 h 62"/>
                  <a:gd name="T42" fmla="*/ 23 w 45"/>
                  <a:gd name="T43" fmla="*/ 41 h 62"/>
                  <a:gd name="T44" fmla="*/ 25 w 45"/>
                  <a:gd name="T45" fmla="*/ 46 h 62"/>
                  <a:gd name="T46" fmla="*/ 34 w 45"/>
                  <a:gd name="T47" fmla="*/ 47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45" h="62">
                    <a:moveTo>
                      <a:pt x="24" y="62"/>
                    </a:moveTo>
                    <a:lnTo>
                      <a:pt x="21" y="59"/>
                    </a:lnTo>
                    <a:lnTo>
                      <a:pt x="19" y="57"/>
                    </a:lnTo>
                    <a:lnTo>
                      <a:pt x="17" y="57"/>
                    </a:lnTo>
                    <a:lnTo>
                      <a:pt x="0" y="39"/>
                    </a:lnTo>
                    <a:lnTo>
                      <a:pt x="3" y="21"/>
                    </a:lnTo>
                    <a:lnTo>
                      <a:pt x="4" y="12"/>
                    </a:lnTo>
                    <a:lnTo>
                      <a:pt x="10" y="12"/>
                    </a:lnTo>
                    <a:lnTo>
                      <a:pt x="18" y="0"/>
                    </a:lnTo>
                    <a:lnTo>
                      <a:pt x="35" y="5"/>
                    </a:lnTo>
                    <a:lnTo>
                      <a:pt x="39" y="33"/>
                    </a:lnTo>
                    <a:lnTo>
                      <a:pt x="45" y="29"/>
                    </a:lnTo>
                    <a:lnTo>
                      <a:pt x="45" y="55"/>
                    </a:lnTo>
                    <a:lnTo>
                      <a:pt x="43" y="55"/>
                    </a:lnTo>
                    <a:lnTo>
                      <a:pt x="37" y="57"/>
                    </a:lnTo>
                    <a:lnTo>
                      <a:pt x="27" y="62"/>
                    </a:lnTo>
                    <a:lnTo>
                      <a:pt x="24" y="62"/>
                    </a:lnTo>
                    <a:close/>
                    <a:moveTo>
                      <a:pt x="34" y="47"/>
                    </a:moveTo>
                    <a:lnTo>
                      <a:pt x="39" y="38"/>
                    </a:lnTo>
                    <a:lnTo>
                      <a:pt x="31" y="31"/>
                    </a:lnTo>
                    <a:lnTo>
                      <a:pt x="22" y="35"/>
                    </a:lnTo>
                    <a:lnTo>
                      <a:pt x="23" y="41"/>
                    </a:lnTo>
                    <a:lnTo>
                      <a:pt x="25" y="46"/>
                    </a:lnTo>
                    <a:lnTo>
                      <a:pt x="34" y="47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54" name="Freeform 17">
                <a:extLst>
                  <a:ext uri="{FF2B5EF4-FFF2-40B4-BE49-F238E27FC236}">
                    <a16:creationId xmlns:a16="http://schemas.microsoft.com/office/drawing/2014/main" id="{628016FC-CE79-436B-80A8-60585A9DF9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8" y="3238"/>
                <a:ext cx="55" cy="119"/>
              </a:xfrm>
              <a:custGeom>
                <a:avLst/>
                <a:gdLst>
                  <a:gd name="T0" fmla="*/ 40 w 55"/>
                  <a:gd name="T1" fmla="*/ 119 h 119"/>
                  <a:gd name="T2" fmla="*/ 36 w 55"/>
                  <a:gd name="T3" fmla="*/ 110 h 119"/>
                  <a:gd name="T4" fmla="*/ 17 w 55"/>
                  <a:gd name="T5" fmla="*/ 109 h 119"/>
                  <a:gd name="T6" fmla="*/ 14 w 55"/>
                  <a:gd name="T7" fmla="*/ 88 h 119"/>
                  <a:gd name="T8" fmla="*/ 0 w 55"/>
                  <a:gd name="T9" fmla="*/ 78 h 119"/>
                  <a:gd name="T10" fmla="*/ 31 w 55"/>
                  <a:gd name="T11" fmla="*/ 71 h 119"/>
                  <a:gd name="T12" fmla="*/ 29 w 55"/>
                  <a:gd name="T13" fmla="*/ 61 h 119"/>
                  <a:gd name="T14" fmla="*/ 6 w 55"/>
                  <a:gd name="T15" fmla="*/ 42 h 119"/>
                  <a:gd name="T16" fmla="*/ 18 w 55"/>
                  <a:gd name="T17" fmla="*/ 35 h 119"/>
                  <a:gd name="T18" fmla="*/ 11 w 55"/>
                  <a:gd name="T19" fmla="*/ 0 h 119"/>
                  <a:gd name="T20" fmla="*/ 30 w 55"/>
                  <a:gd name="T21" fmla="*/ 2 h 119"/>
                  <a:gd name="T22" fmla="*/ 43 w 55"/>
                  <a:gd name="T23" fmla="*/ 12 h 119"/>
                  <a:gd name="T24" fmla="*/ 49 w 55"/>
                  <a:gd name="T25" fmla="*/ 15 h 119"/>
                  <a:gd name="T26" fmla="*/ 44 w 55"/>
                  <a:gd name="T27" fmla="*/ 26 h 119"/>
                  <a:gd name="T28" fmla="*/ 53 w 55"/>
                  <a:gd name="T29" fmla="*/ 42 h 119"/>
                  <a:gd name="T30" fmla="*/ 55 w 55"/>
                  <a:gd name="T31" fmla="*/ 55 h 119"/>
                  <a:gd name="T32" fmla="*/ 55 w 55"/>
                  <a:gd name="T33" fmla="*/ 105 h 119"/>
                  <a:gd name="T34" fmla="*/ 40 w 55"/>
                  <a:gd name="T35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5" h="119">
                    <a:moveTo>
                      <a:pt x="40" y="119"/>
                    </a:moveTo>
                    <a:lnTo>
                      <a:pt x="36" y="110"/>
                    </a:lnTo>
                    <a:lnTo>
                      <a:pt x="17" y="109"/>
                    </a:lnTo>
                    <a:lnTo>
                      <a:pt x="14" y="88"/>
                    </a:lnTo>
                    <a:lnTo>
                      <a:pt x="0" y="78"/>
                    </a:lnTo>
                    <a:lnTo>
                      <a:pt x="31" y="71"/>
                    </a:lnTo>
                    <a:lnTo>
                      <a:pt x="29" y="61"/>
                    </a:lnTo>
                    <a:lnTo>
                      <a:pt x="6" y="42"/>
                    </a:lnTo>
                    <a:lnTo>
                      <a:pt x="18" y="35"/>
                    </a:lnTo>
                    <a:lnTo>
                      <a:pt x="11" y="0"/>
                    </a:lnTo>
                    <a:lnTo>
                      <a:pt x="30" y="2"/>
                    </a:lnTo>
                    <a:lnTo>
                      <a:pt x="43" y="12"/>
                    </a:lnTo>
                    <a:lnTo>
                      <a:pt x="49" y="15"/>
                    </a:lnTo>
                    <a:lnTo>
                      <a:pt x="44" y="26"/>
                    </a:lnTo>
                    <a:lnTo>
                      <a:pt x="53" y="42"/>
                    </a:lnTo>
                    <a:lnTo>
                      <a:pt x="55" y="55"/>
                    </a:lnTo>
                    <a:lnTo>
                      <a:pt x="55" y="105"/>
                    </a:lnTo>
                    <a:lnTo>
                      <a:pt x="40" y="119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55" name="Freeform 18">
                <a:extLst>
                  <a:ext uri="{FF2B5EF4-FFF2-40B4-BE49-F238E27FC236}">
                    <a16:creationId xmlns:a16="http://schemas.microsoft.com/office/drawing/2014/main" id="{2BF7D6FB-8416-411E-8617-BF30575827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1" y="3194"/>
                <a:ext cx="65" cy="86"/>
              </a:xfrm>
              <a:custGeom>
                <a:avLst/>
                <a:gdLst>
                  <a:gd name="T0" fmla="*/ 53 w 65"/>
                  <a:gd name="T1" fmla="*/ 86 h 86"/>
                  <a:gd name="T2" fmla="*/ 24 w 65"/>
                  <a:gd name="T3" fmla="*/ 82 h 86"/>
                  <a:gd name="T4" fmla="*/ 0 w 65"/>
                  <a:gd name="T5" fmla="*/ 57 h 86"/>
                  <a:gd name="T6" fmla="*/ 1 w 65"/>
                  <a:gd name="T7" fmla="*/ 53 h 86"/>
                  <a:gd name="T8" fmla="*/ 2 w 65"/>
                  <a:gd name="T9" fmla="*/ 52 h 86"/>
                  <a:gd name="T10" fmla="*/ 5 w 65"/>
                  <a:gd name="T11" fmla="*/ 52 h 86"/>
                  <a:gd name="T12" fmla="*/ 8 w 65"/>
                  <a:gd name="T13" fmla="*/ 55 h 86"/>
                  <a:gd name="T14" fmla="*/ 13 w 65"/>
                  <a:gd name="T15" fmla="*/ 53 h 86"/>
                  <a:gd name="T16" fmla="*/ 12 w 65"/>
                  <a:gd name="T17" fmla="*/ 49 h 86"/>
                  <a:gd name="T18" fmla="*/ 10 w 65"/>
                  <a:gd name="T19" fmla="*/ 45 h 86"/>
                  <a:gd name="T20" fmla="*/ 10 w 65"/>
                  <a:gd name="T21" fmla="*/ 44 h 86"/>
                  <a:gd name="T22" fmla="*/ 13 w 65"/>
                  <a:gd name="T23" fmla="*/ 37 h 86"/>
                  <a:gd name="T24" fmla="*/ 14 w 65"/>
                  <a:gd name="T25" fmla="*/ 33 h 86"/>
                  <a:gd name="T26" fmla="*/ 15 w 65"/>
                  <a:gd name="T27" fmla="*/ 23 h 86"/>
                  <a:gd name="T28" fmla="*/ 12 w 65"/>
                  <a:gd name="T29" fmla="*/ 15 h 86"/>
                  <a:gd name="T30" fmla="*/ 7 w 65"/>
                  <a:gd name="T31" fmla="*/ 5 h 86"/>
                  <a:gd name="T32" fmla="*/ 8 w 65"/>
                  <a:gd name="T33" fmla="*/ 0 h 86"/>
                  <a:gd name="T34" fmla="*/ 16 w 65"/>
                  <a:gd name="T35" fmla="*/ 1 h 86"/>
                  <a:gd name="T36" fmla="*/ 22 w 65"/>
                  <a:gd name="T37" fmla="*/ 8 h 86"/>
                  <a:gd name="T38" fmla="*/ 32 w 65"/>
                  <a:gd name="T39" fmla="*/ 8 h 86"/>
                  <a:gd name="T40" fmla="*/ 38 w 65"/>
                  <a:gd name="T41" fmla="*/ 17 h 86"/>
                  <a:gd name="T42" fmla="*/ 46 w 65"/>
                  <a:gd name="T43" fmla="*/ 32 h 86"/>
                  <a:gd name="T44" fmla="*/ 58 w 65"/>
                  <a:gd name="T45" fmla="*/ 44 h 86"/>
                  <a:gd name="T46" fmla="*/ 65 w 65"/>
                  <a:gd name="T47" fmla="*/ 79 h 86"/>
                  <a:gd name="T48" fmla="*/ 53 w 65"/>
                  <a:gd name="T49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5" h="86">
                    <a:moveTo>
                      <a:pt x="53" y="86"/>
                    </a:moveTo>
                    <a:lnTo>
                      <a:pt x="24" y="82"/>
                    </a:lnTo>
                    <a:lnTo>
                      <a:pt x="0" y="57"/>
                    </a:lnTo>
                    <a:lnTo>
                      <a:pt x="1" y="53"/>
                    </a:lnTo>
                    <a:lnTo>
                      <a:pt x="2" y="52"/>
                    </a:lnTo>
                    <a:lnTo>
                      <a:pt x="5" y="52"/>
                    </a:lnTo>
                    <a:lnTo>
                      <a:pt x="8" y="55"/>
                    </a:lnTo>
                    <a:lnTo>
                      <a:pt x="13" y="53"/>
                    </a:lnTo>
                    <a:lnTo>
                      <a:pt x="12" y="49"/>
                    </a:lnTo>
                    <a:lnTo>
                      <a:pt x="10" y="45"/>
                    </a:lnTo>
                    <a:lnTo>
                      <a:pt x="10" y="44"/>
                    </a:lnTo>
                    <a:lnTo>
                      <a:pt x="13" y="37"/>
                    </a:lnTo>
                    <a:lnTo>
                      <a:pt x="14" y="33"/>
                    </a:lnTo>
                    <a:lnTo>
                      <a:pt x="15" y="23"/>
                    </a:lnTo>
                    <a:lnTo>
                      <a:pt x="12" y="15"/>
                    </a:lnTo>
                    <a:lnTo>
                      <a:pt x="7" y="5"/>
                    </a:lnTo>
                    <a:lnTo>
                      <a:pt x="8" y="0"/>
                    </a:lnTo>
                    <a:lnTo>
                      <a:pt x="16" y="1"/>
                    </a:lnTo>
                    <a:lnTo>
                      <a:pt x="22" y="8"/>
                    </a:lnTo>
                    <a:lnTo>
                      <a:pt x="32" y="8"/>
                    </a:lnTo>
                    <a:lnTo>
                      <a:pt x="38" y="17"/>
                    </a:lnTo>
                    <a:lnTo>
                      <a:pt x="46" y="32"/>
                    </a:lnTo>
                    <a:lnTo>
                      <a:pt x="58" y="44"/>
                    </a:lnTo>
                    <a:lnTo>
                      <a:pt x="65" y="79"/>
                    </a:lnTo>
                    <a:lnTo>
                      <a:pt x="53" y="86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56" name="Freeform 19">
                <a:extLst>
                  <a:ext uri="{FF2B5EF4-FFF2-40B4-BE49-F238E27FC236}">
                    <a16:creationId xmlns:a16="http://schemas.microsoft.com/office/drawing/2014/main" id="{8BE3D926-FF20-4877-A895-FE4C6EAAE2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7" y="2652"/>
                <a:ext cx="59" cy="59"/>
              </a:xfrm>
              <a:custGeom>
                <a:avLst/>
                <a:gdLst>
                  <a:gd name="T0" fmla="*/ 27 w 59"/>
                  <a:gd name="T1" fmla="*/ 59 h 59"/>
                  <a:gd name="T2" fmla="*/ 1 w 59"/>
                  <a:gd name="T3" fmla="*/ 40 h 59"/>
                  <a:gd name="T4" fmla="*/ 0 w 59"/>
                  <a:gd name="T5" fmla="*/ 25 h 59"/>
                  <a:gd name="T6" fmla="*/ 8 w 59"/>
                  <a:gd name="T7" fmla="*/ 6 h 59"/>
                  <a:gd name="T8" fmla="*/ 24 w 59"/>
                  <a:gd name="T9" fmla="*/ 0 h 59"/>
                  <a:gd name="T10" fmla="*/ 43 w 59"/>
                  <a:gd name="T11" fmla="*/ 9 h 59"/>
                  <a:gd name="T12" fmla="*/ 59 w 59"/>
                  <a:gd name="T13" fmla="*/ 33 h 59"/>
                  <a:gd name="T14" fmla="*/ 59 w 59"/>
                  <a:gd name="T15" fmla="*/ 51 h 59"/>
                  <a:gd name="T16" fmla="*/ 46 w 59"/>
                  <a:gd name="T17" fmla="*/ 54 h 59"/>
                  <a:gd name="T18" fmla="*/ 41 w 59"/>
                  <a:gd name="T19" fmla="*/ 50 h 59"/>
                  <a:gd name="T20" fmla="*/ 27 w 59"/>
                  <a:gd name="T21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9" h="59">
                    <a:moveTo>
                      <a:pt x="27" y="59"/>
                    </a:moveTo>
                    <a:lnTo>
                      <a:pt x="1" y="40"/>
                    </a:lnTo>
                    <a:lnTo>
                      <a:pt x="0" y="25"/>
                    </a:lnTo>
                    <a:lnTo>
                      <a:pt x="8" y="6"/>
                    </a:lnTo>
                    <a:lnTo>
                      <a:pt x="24" y="0"/>
                    </a:lnTo>
                    <a:lnTo>
                      <a:pt x="43" y="9"/>
                    </a:lnTo>
                    <a:lnTo>
                      <a:pt x="59" y="33"/>
                    </a:lnTo>
                    <a:lnTo>
                      <a:pt x="59" y="51"/>
                    </a:lnTo>
                    <a:lnTo>
                      <a:pt x="46" y="54"/>
                    </a:lnTo>
                    <a:lnTo>
                      <a:pt x="41" y="50"/>
                    </a:lnTo>
                    <a:lnTo>
                      <a:pt x="27" y="59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57" name="Freeform 20">
                <a:extLst>
                  <a:ext uri="{FF2B5EF4-FFF2-40B4-BE49-F238E27FC236}">
                    <a16:creationId xmlns:a16="http://schemas.microsoft.com/office/drawing/2014/main" id="{40693A03-26C5-4809-B270-250AF739DA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4" y="3465"/>
                <a:ext cx="34" cy="50"/>
              </a:xfrm>
              <a:custGeom>
                <a:avLst/>
                <a:gdLst>
                  <a:gd name="T0" fmla="*/ 6 w 34"/>
                  <a:gd name="T1" fmla="*/ 50 h 50"/>
                  <a:gd name="T2" fmla="*/ 0 w 34"/>
                  <a:gd name="T3" fmla="*/ 28 h 50"/>
                  <a:gd name="T4" fmla="*/ 6 w 34"/>
                  <a:gd name="T5" fmla="*/ 12 h 50"/>
                  <a:gd name="T6" fmla="*/ 6 w 34"/>
                  <a:gd name="T7" fmla="*/ 19 h 50"/>
                  <a:gd name="T8" fmla="*/ 6 w 34"/>
                  <a:gd name="T9" fmla="*/ 27 h 50"/>
                  <a:gd name="T10" fmla="*/ 11 w 34"/>
                  <a:gd name="T11" fmla="*/ 27 h 50"/>
                  <a:gd name="T12" fmla="*/ 14 w 34"/>
                  <a:gd name="T13" fmla="*/ 23 h 50"/>
                  <a:gd name="T14" fmla="*/ 14 w 34"/>
                  <a:gd name="T15" fmla="*/ 21 h 50"/>
                  <a:gd name="T16" fmla="*/ 15 w 34"/>
                  <a:gd name="T17" fmla="*/ 12 h 50"/>
                  <a:gd name="T18" fmla="*/ 25 w 34"/>
                  <a:gd name="T19" fmla="*/ 0 h 50"/>
                  <a:gd name="T20" fmla="*/ 34 w 34"/>
                  <a:gd name="T21" fmla="*/ 5 h 50"/>
                  <a:gd name="T22" fmla="*/ 23 w 34"/>
                  <a:gd name="T23" fmla="*/ 21 h 50"/>
                  <a:gd name="T24" fmla="*/ 31 w 34"/>
                  <a:gd name="T25" fmla="*/ 41 h 50"/>
                  <a:gd name="T26" fmla="*/ 31 w 34"/>
                  <a:gd name="T27" fmla="*/ 43 h 50"/>
                  <a:gd name="T28" fmla="*/ 30 w 34"/>
                  <a:gd name="T29" fmla="*/ 43 h 50"/>
                  <a:gd name="T30" fmla="*/ 28 w 34"/>
                  <a:gd name="T31" fmla="*/ 46 h 50"/>
                  <a:gd name="T32" fmla="*/ 28 w 34"/>
                  <a:gd name="T33" fmla="*/ 48 h 50"/>
                  <a:gd name="T34" fmla="*/ 18 w 34"/>
                  <a:gd name="T35" fmla="*/ 44 h 50"/>
                  <a:gd name="T36" fmla="*/ 6 w 34"/>
                  <a:gd name="T37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4" h="50">
                    <a:moveTo>
                      <a:pt x="6" y="50"/>
                    </a:moveTo>
                    <a:lnTo>
                      <a:pt x="0" y="28"/>
                    </a:lnTo>
                    <a:lnTo>
                      <a:pt x="6" y="12"/>
                    </a:lnTo>
                    <a:lnTo>
                      <a:pt x="6" y="19"/>
                    </a:lnTo>
                    <a:lnTo>
                      <a:pt x="6" y="27"/>
                    </a:lnTo>
                    <a:lnTo>
                      <a:pt x="11" y="27"/>
                    </a:lnTo>
                    <a:lnTo>
                      <a:pt x="14" y="23"/>
                    </a:lnTo>
                    <a:lnTo>
                      <a:pt x="14" y="21"/>
                    </a:lnTo>
                    <a:lnTo>
                      <a:pt x="15" y="12"/>
                    </a:lnTo>
                    <a:lnTo>
                      <a:pt x="25" y="0"/>
                    </a:lnTo>
                    <a:lnTo>
                      <a:pt x="34" y="5"/>
                    </a:lnTo>
                    <a:lnTo>
                      <a:pt x="23" y="21"/>
                    </a:lnTo>
                    <a:lnTo>
                      <a:pt x="31" y="41"/>
                    </a:lnTo>
                    <a:lnTo>
                      <a:pt x="31" y="43"/>
                    </a:lnTo>
                    <a:lnTo>
                      <a:pt x="30" y="43"/>
                    </a:lnTo>
                    <a:lnTo>
                      <a:pt x="28" y="46"/>
                    </a:lnTo>
                    <a:lnTo>
                      <a:pt x="28" y="48"/>
                    </a:lnTo>
                    <a:lnTo>
                      <a:pt x="18" y="44"/>
                    </a:lnTo>
                    <a:lnTo>
                      <a:pt x="6" y="50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58" name="Freeform 21">
                <a:extLst>
                  <a:ext uri="{FF2B5EF4-FFF2-40B4-BE49-F238E27FC236}">
                    <a16:creationId xmlns:a16="http://schemas.microsoft.com/office/drawing/2014/main" id="{1221CC9F-9657-4884-9F8E-AAB2793BEE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3" y="3332"/>
                <a:ext cx="48" cy="62"/>
              </a:xfrm>
              <a:custGeom>
                <a:avLst/>
                <a:gdLst>
                  <a:gd name="T0" fmla="*/ 19 w 48"/>
                  <a:gd name="T1" fmla="*/ 62 h 62"/>
                  <a:gd name="T2" fmla="*/ 8 w 48"/>
                  <a:gd name="T3" fmla="*/ 59 h 62"/>
                  <a:gd name="T4" fmla="*/ 10 w 48"/>
                  <a:gd name="T5" fmla="*/ 22 h 62"/>
                  <a:gd name="T6" fmla="*/ 4 w 48"/>
                  <a:gd name="T7" fmla="*/ 15 h 62"/>
                  <a:gd name="T8" fmla="*/ 0 w 48"/>
                  <a:gd name="T9" fmla="*/ 11 h 62"/>
                  <a:gd name="T10" fmla="*/ 11 w 48"/>
                  <a:gd name="T11" fmla="*/ 4 h 62"/>
                  <a:gd name="T12" fmla="*/ 32 w 48"/>
                  <a:gd name="T13" fmla="*/ 0 h 62"/>
                  <a:gd name="T14" fmla="*/ 48 w 48"/>
                  <a:gd name="T15" fmla="*/ 19 h 62"/>
                  <a:gd name="T16" fmla="*/ 38 w 48"/>
                  <a:gd name="T17" fmla="*/ 19 h 62"/>
                  <a:gd name="T18" fmla="*/ 22 w 48"/>
                  <a:gd name="T19" fmla="*/ 36 h 62"/>
                  <a:gd name="T20" fmla="*/ 28 w 48"/>
                  <a:gd name="T21" fmla="*/ 55 h 62"/>
                  <a:gd name="T22" fmla="*/ 19 w 48"/>
                  <a:gd name="T23" fmla="*/ 62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8" h="62">
                    <a:moveTo>
                      <a:pt x="19" y="62"/>
                    </a:moveTo>
                    <a:lnTo>
                      <a:pt x="8" y="59"/>
                    </a:lnTo>
                    <a:lnTo>
                      <a:pt x="10" y="22"/>
                    </a:lnTo>
                    <a:lnTo>
                      <a:pt x="4" y="15"/>
                    </a:lnTo>
                    <a:lnTo>
                      <a:pt x="0" y="11"/>
                    </a:lnTo>
                    <a:lnTo>
                      <a:pt x="11" y="4"/>
                    </a:lnTo>
                    <a:lnTo>
                      <a:pt x="32" y="0"/>
                    </a:lnTo>
                    <a:lnTo>
                      <a:pt x="48" y="19"/>
                    </a:lnTo>
                    <a:lnTo>
                      <a:pt x="38" y="19"/>
                    </a:lnTo>
                    <a:lnTo>
                      <a:pt x="22" y="36"/>
                    </a:lnTo>
                    <a:lnTo>
                      <a:pt x="28" y="55"/>
                    </a:lnTo>
                    <a:lnTo>
                      <a:pt x="19" y="62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59" name="Freeform 22">
                <a:extLst>
                  <a:ext uri="{FF2B5EF4-FFF2-40B4-BE49-F238E27FC236}">
                    <a16:creationId xmlns:a16="http://schemas.microsoft.com/office/drawing/2014/main" id="{D99F0C6E-9169-488A-9781-BF9B45D349C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088" y="3543"/>
                <a:ext cx="41" cy="35"/>
              </a:xfrm>
              <a:custGeom>
                <a:avLst/>
                <a:gdLst>
                  <a:gd name="T0" fmla="*/ 40 w 41"/>
                  <a:gd name="T1" fmla="*/ 10 h 35"/>
                  <a:gd name="T2" fmla="*/ 33 w 41"/>
                  <a:gd name="T3" fmla="*/ 10 h 35"/>
                  <a:gd name="T4" fmla="*/ 28 w 41"/>
                  <a:gd name="T5" fmla="*/ 8 h 35"/>
                  <a:gd name="T6" fmla="*/ 26 w 41"/>
                  <a:gd name="T7" fmla="*/ 7 h 35"/>
                  <a:gd name="T8" fmla="*/ 25 w 41"/>
                  <a:gd name="T9" fmla="*/ 3 h 35"/>
                  <a:gd name="T10" fmla="*/ 28 w 41"/>
                  <a:gd name="T11" fmla="*/ 0 h 35"/>
                  <a:gd name="T12" fmla="*/ 33 w 41"/>
                  <a:gd name="T13" fmla="*/ 0 h 35"/>
                  <a:gd name="T14" fmla="*/ 36 w 41"/>
                  <a:gd name="T15" fmla="*/ 2 h 35"/>
                  <a:gd name="T16" fmla="*/ 41 w 41"/>
                  <a:gd name="T17" fmla="*/ 6 h 35"/>
                  <a:gd name="T18" fmla="*/ 40 w 41"/>
                  <a:gd name="T19" fmla="*/ 10 h 35"/>
                  <a:gd name="T20" fmla="*/ 15 w 41"/>
                  <a:gd name="T21" fmla="*/ 35 h 35"/>
                  <a:gd name="T22" fmla="*/ 6 w 41"/>
                  <a:gd name="T23" fmla="*/ 34 h 35"/>
                  <a:gd name="T24" fmla="*/ 2 w 41"/>
                  <a:gd name="T25" fmla="*/ 33 h 35"/>
                  <a:gd name="T26" fmla="*/ 1 w 41"/>
                  <a:gd name="T27" fmla="*/ 32 h 35"/>
                  <a:gd name="T28" fmla="*/ 0 w 41"/>
                  <a:gd name="T29" fmla="*/ 31 h 35"/>
                  <a:gd name="T30" fmla="*/ 1 w 41"/>
                  <a:gd name="T31" fmla="*/ 29 h 35"/>
                  <a:gd name="T32" fmla="*/ 5 w 41"/>
                  <a:gd name="T33" fmla="*/ 25 h 35"/>
                  <a:gd name="T34" fmla="*/ 13 w 41"/>
                  <a:gd name="T35" fmla="*/ 21 h 35"/>
                  <a:gd name="T36" fmla="*/ 18 w 41"/>
                  <a:gd name="T37" fmla="*/ 17 h 35"/>
                  <a:gd name="T38" fmla="*/ 23 w 41"/>
                  <a:gd name="T39" fmla="*/ 15 h 35"/>
                  <a:gd name="T40" fmla="*/ 28 w 41"/>
                  <a:gd name="T41" fmla="*/ 15 h 35"/>
                  <a:gd name="T42" fmla="*/ 33 w 41"/>
                  <a:gd name="T43" fmla="*/ 16 h 35"/>
                  <a:gd name="T44" fmla="*/ 37 w 41"/>
                  <a:gd name="T45" fmla="*/ 19 h 35"/>
                  <a:gd name="T46" fmla="*/ 39 w 41"/>
                  <a:gd name="T47" fmla="*/ 22 h 35"/>
                  <a:gd name="T48" fmla="*/ 39 w 41"/>
                  <a:gd name="T49" fmla="*/ 25 h 35"/>
                  <a:gd name="T50" fmla="*/ 36 w 41"/>
                  <a:gd name="T51" fmla="*/ 28 h 35"/>
                  <a:gd name="T52" fmla="*/ 30 w 41"/>
                  <a:gd name="T53" fmla="*/ 31 h 35"/>
                  <a:gd name="T54" fmla="*/ 19 w 41"/>
                  <a:gd name="T55" fmla="*/ 34 h 35"/>
                  <a:gd name="T56" fmla="*/ 15 w 41"/>
                  <a:gd name="T57" fmla="*/ 35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1" h="35">
                    <a:moveTo>
                      <a:pt x="40" y="10"/>
                    </a:moveTo>
                    <a:lnTo>
                      <a:pt x="33" y="10"/>
                    </a:lnTo>
                    <a:lnTo>
                      <a:pt x="28" y="8"/>
                    </a:lnTo>
                    <a:lnTo>
                      <a:pt x="26" y="7"/>
                    </a:lnTo>
                    <a:lnTo>
                      <a:pt x="25" y="3"/>
                    </a:lnTo>
                    <a:lnTo>
                      <a:pt x="28" y="0"/>
                    </a:lnTo>
                    <a:lnTo>
                      <a:pt x="33" y="0"/>
                    </a:lnTo>
                    <a:lnTo>
                      <a:pt x="36" y="2"/>
                    </a:lnTo>
                    <a:lnTo>
                      <a:pt x="41" y="6"/>
                    </a:lnTo>
                    <a:lnTo>
                      <a:pt x="40" y="10"/>
                    </a:lnTo>
                    <a:close/>
                    <a:moveTo>
                      <a:pt x="15" y="35"/>
                    </a:moveTo>
                    <a:lnTo>
                      <a:pt x="6" y="34"/>
                    </a:lnTo>
                    <a:lnTo>
                      <a:pt x="2" y="33"/>
                    </a:lnTo>
                    <a:lnTo>
                      <a:pt x="1" y="32"/>
                    </a:lnTo>
                    <a:lnTo>
                      <a:pt x="0" y="31"/>
                    </a:lnTo>
                    <a:lnTo>
                      <a:pt x="1" y="29"/>
                    </a:lnTo>
                    <a:lnTo>
                      <a:pt x="5" y="25"/>
                    </a:lnTo>
                    <a:lnTo>
                      <a:pt x="13" y="21"/>
                    </a:lnTo>
                    <a:lnTo>
                      <a:pt x="18" y="17"/>
                    </a:lnTo>
                    <a:lnTo>
                      <a:pt x="23" y="15"/>
                    </a:lnTo>
                    <a:lnTo>
                      <a:pt x="28" y="15"/>
                    </a:lnTo>
                    <a:lnTo>
                      <a:pt x="33" y="16"/>
                    </a:lnTo>
                    <a:lnTo>
                      <a:pt x="37" y="19"/>
                    </a:lnTo>
                    <a:lnTo>
                      <a:pt x="39" y="22"/>
                    </a:lnTo>
                    <a:lnTo>
                      <a:pt x="39" y="25"/>
                    </a:lnTo>
                    <a:lnTo>
                      <a:pt x="36" y="28"/>
                    </a:lnTo>
                    <a:lnTo>
                      <a:pt x="30" y="31"/>
                    </a:lnTo>
                    <a:lnTo>
                      <a:pt x="19" y="34"/>
                    </a:lnTo>
                    <a:lnTo>
                      <a:pt x="15" y="35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60" name="Freeform 23">
                <a:extLst>
                  <a:ext uri="{FF2B5EF4-FFF2-40B4-BE49-F238E27FC236}">
                    <a16:creationId xmlns:a16="http://schemas.microsoft.com/office/drawing/2014/main" id="{DF53E10B-4FE9-4B45-9DAC-A4C5380B61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4" y="3451"/>
                <a:ext cx="29" cy="26"/>
              </a:xfrm>
              <a:custGeom>
                <a:avLst/>
                <a:gdLst>
                  <a:gd name="T0" fmla="*/ 15 w 29"/>
                  <a:gd name="T1" fmla="*/ 26 h 26"/>
                  <a:gd name="T2" fmla="*/ 11 w 29"/>
                  <a:gd name="T3" fmla="*/ 22 h 26"/>
                  <a:gd name="T4" fmla="*/ 8 w 29"/>
                  <a:gd name="T5" fmla="*/ 21 h 26"/>
                  <a:gd name="T6" fmla="*/ 4 w 29"/>
                  <a:gd name="T7" fmla="*/ 21 h 26"/>
                  <a:gd name="T8" fmla="*/ 0 w 29"/>
                  <a:gd name="T9" fmla="*/ 18 h 26"/>
                  <a:gd name="T10" fmla="*/ 0 w 29"/>
                  <a:gd name="T11" fmla="*/ 16 h 26"/>
                  <a:gd name="T12" fmla="*/ 1 w 29"/>
                  <a:gd name="T13" fmla="*/ 14 h 26"/>
                  <a:gd name="T14" fmla="*/ 5 w 29"/>
                  <a:gd name="T15" fmla="*/ 8 h 26"/>
                  <a:gd name="T16" fmla="*/ 9 w 29"/>
                  <a:gd name="T17" fmla="*/ 4 h 26"/>
                  <a:gd name="T18" fmla="*/ 15 w 29"/>
                  <a:gd name="T19" fmla="*/ 0 h 26"/>
                  <a:gd name="T20" fmla="*/ 18 w 29"/>
                  <a:gd name="T21" fmla="*/ 0 h 26"/>
                  <a:gd name="T22" fmla="*/ 22 w 29"/>
                  <a:gd name="T23" fmla="*/ 2 h 26"/>
                  <a:gd name="T24" fmla="*/ 29 w 29"/>
                  <a:gd name="T25" fmla="*/ 9 h 26"/>
                  <a:gd name="T26" fmla="*/ 25 w 29"/>
                  <a:gd name="T27" fmla="*/ 14 h 26"/>
                  <a:gd name="T28" fmla="*/ 15 w 29"/>
                  <a:gd name="T29" fmla="*/ 26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9" h="26">
                    <a:moveTo>
                      <a:pt x="15" y="26"/>
                    </a:moveTo>
                    <a:lnTo>
                      <a:pt x="11" y="22"/>
                    </a:lnTo>
                    <a:lnTo>
                      <a:pt x="8" y="21"/>
                    </a:lnTo>
                    <a:lnTo>
                      <a:pt x="4" y="21"/>
                    </a:lnTo>
                    <a:lnTo>
                      <a:pt x="0" y="18"/>
                    </a:lnTo>
                    <a:lnTo>
                      <a:pt x="0" y="16"/>
                    </a:lnTo>
                    <a:lnTo>
                      <a:pt x="1" y="14"/>
                    </a:lnTo>
                    <a:lnTo>
                      <a:pt x="5" y="8"/>
                    </a:lnTo>
                    <a:lnTo>
                      <a:pt x="9" y="4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2" y="2"/>
                    </a:lnTo>
                    <a:lnTo>
                      <a:pt x="29" y="9"/>
                    </a:lnTo>
                    <a:lnTo>
                      <a:pt x="25" y="14"/>
                    </a:lnTo>
                    <a:lnTo>
                      <a:pt x="15" y="26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61" name="Freeform 24">
                <a:extLst>
                  <a:ext uri="{FF2B5EF4-FFF2-40B4-BE49-F238E27FC236}">
                    <a16:creationId xmlns:a16="http://schemas.microsoft.com/office/drawing/2014/main" id="{8AFB300E-B7CD-4C54-98A3-2CB973BCA9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4" y="2542"/>
                <a:ext cx="86" cy="97"/>
              </a:xfrm>
              <a:custGeom>
                <a:avLst/>
                <a:gdLst>
                  <a:gd name="T0" fmla="*/ 46 w 86"/>
                  <a:gd name="T1" fmla="*/ 97 h 97"/>
                  <a:gd name="T2" fmla="*/ 34 w 86"/>
                  <a:gd name="T3" fmla="*/ 88 h 97"/>
                  <a:gd name="T4" fmla="*/ 17 w 86"/>
                  <a:gd name="T5" fmla="*/ 50 h 97"/>
                  <a:gd name="T6" fmla="*/ 0 w 86"/>
                  <a:gd name="T7" fmla="*/ 47 h 97"/>
                  <a:gd name="T8" fmla="*/ 2 w 86"/>
                  <a:gd name="T9" fmla="*/ 35 h 97"/>
                  <a:gd name="T10" fmla="*/ 9 w 86"/>
                  <a:gd name="T11" fmla="*/ 28 h 97"/>
                  <a:gd name="T12" fmla="*/ 18 w 86"/>
                  <a:gd name="T13" fmla="*/ 44 h 97"/>
                  <a:gd name="T14" fmla="*/ 39 w 86"/>
                  <a:gd name="T15" fmla="*/ 0 h 97"/>
                  <a:gd name="T16" fmla="*/ 51 w 86"/>
                  <a:gd name="T17" fmla="*/ 1 h 97"/>
                  <a:gd name="T18" fmla="*/ 71 w 86"/>
                  <a:gd name="T19" fmla="*/ 4 h 97"/>
                  <a:gd name="T20" fmla="*/ 80 w 86"/>
                  <a:gd name="T21" fmla="*/ 6 h 97"/>
                  <a:gd name="T22" fmla="*/ 86 w 86"/>
                  <a:gd name="T23" fmla="*/ 38 h 97"/>
                  <a:gd name="T24" fmla="*/ 73 w 86"/>
                  <a:gd name="T25" fmla="*/ 80 h 97"/>
                  <a:gd name="T26" fmla="*/ 54 w 86"/>
                  <a:gd name="T27" fmla="*/ 86 h 97"/>
                  <a:gd name="T28" fmla="*/ 46 w 86"/>
                  <a:gd name="T29" fmla="*/ 97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6" h="97">
                    <a:moveTo>
                      <a:pt x="46" y="97"/>
                    </a:moveTo>
                    <a:lnTo>
                      <a:pt x="34" y="88"/>
                    </a:lnTo>
                    <a:lnTo>
                      <a:pt x="17" y="50"/>
                    </a:lnTo>
                    <a:lnTo>
                      <a:pt x="0" y="47"/>
                    </a:lnTo>
                    <a:lnTo>
                      <a:pt x="2" y="35"/>
                    </a:lnTo>
                    <a:lnTo>
                      <a:pt x="9" y="28"/>
                    </a:lnTo>
                    <a:lnTo>
                      <a:pt x="18" y="44"/>
                    </a:lnTo>
                    <a:lnTo>
                      <a:pt x="39" y="0"/>
                    </a:lnTo>
                    <a:lnTo>
                      <a:pt x="51" y="1"/>
                    </a:lnTo>
                    <a:lnTo>
                      <a:pt x="71" y="4"/>
                    </a:lnTo>
                    <a:lnTo>
                      <a:pt x="80" y="6"/>
                    </a:lnTo>
                    <a:lnTo>
                      <a:pt x="86" y="38"/>
                    </a:lnTo>
                    <a:lnTo>
                      <a:pt x="73" y="80"/>
                    </a:lnTo>
                    <a:lnTo>
                      <a:pt x="54" y="86"/>
                    </a:lnTo>
                    <a:lnTo>
                      <a:pt x="46" y="97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62" name="Freeform 25">
                <a:extLst>
                  <a:ext uri="{FF2B5EF4-FFF2-40B4-BE49-F238E27FC236}">
                    <a16:creationId xmlns:a16="http://schemas.microsoft.com/office/drawing/2014/main" id="{BCEC12A2-91C0-47D8-978A-AB3EC64D6D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1" y="2426"/>
                <a:ext cx="104" cy="120"/>
              </a:xfrm>
              <a:custGeom>
                <a:avLst/>
                <a:gdLst>
                  <a:gd name="T0" fmla="*/ 74 w 104"/>
                  <a:gd name="T1" fmla="*/ 120 h 120"/>
                  <a:gd name="T2" fmla="*/ 54 w 104"/>
                  <a:gd name="T3" fmla="*/ 117 h 120"/>
                  <a:gd name="T4" fmla="*/ 28 w 104"/>
                  <a:gd name="T5" fmla="*/ 91 h 120"/>
                  <a:gd name="T6" fmla="*/ 14 w 104"/>
                  <a:gd name="T7" fmla="*/ 79 h 120"/>
                  <a:gd name="T8" fmla="*/ 0 w 104"/>
                  <a:gd name="T9" fmla="*/ 67 h 120"/>
                  <a:gd name="T10" fmla="*/ 6 w 104"/>
                  <a:gd name="T11" fmla="*/ 60 h 120"/>
                  <a:gd name="T12" fmla="*/ 31 w 104"/>
                  <a:gd name="T13" fmla="*/ 35 h 120"/>
                  <a:gd name="T14" fmla="*/ 36 w 104"/>
                  <a:gd name="T15" fmla="*/ 19 h 120"/>
                  <a:gd name="T16" fmla="*/ 37 w 104"/>
                  <a:gd name="T17" fmla="*/ 10 h 120"/>
                  <a:gd name="T18" fmla="*/ 68 w 104"/>
                  <a:gd name="T19" fmla="*/ 0 h 120"/>
                  <a:gd name="T20" fmla="*/ 78 w 104"/>
                  <a:gd name="T21" fmla="*/ 31 h 120"/>
                  <a:gd name="T22" fmla="*/ 104 w 104"/>
                  <a:gd name="T23" fmla="*/ 69 h 120"/>
                  <a:gd name="T24" fmla="*/ 89 w 104"/>
                  <a:gd name="T25" fmla="*/ 76 h 120"/>
                  <a:gd name="T26" fmla="*/ 80 w 104"/>
                  <a:gd name="T27" fmla="*/ 98 h 120"/>
                  <a:gd name="T28" fmla="*/ 74 w 104"/>
                  <a:gd name="T29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4" h="120">
                    <a:moveTo>
                      <a:pt x="74" y="120"/>
                    </a:moveTo>
                    <a:lnTo>
                      <a:pt x="54" y="117"/>
                    </a:lnTo>
                    <a:lnTo>
                      <a:pt x="28" y="91"/>
                    </a:lnTo>
                    <a:lnTo>
                      <a:pt x="14" y="79"/>
                    </a:lnTo>
                    <a:lnTo>
                      <a:pt x="0" y="67"/>
                    </a:lnTo>
                    <a:lnTo>
                      <a:pt x="6" y="60"/>
                    </a:lnTo>
                    <a:lnTo>
                      <a:pt x="31" y="35"/>
                    </a:lnTo>
                    <a:lnTo>
                      <a:pt x="36" y="19"/>
                    </a:lnTo>
                    <a:lnTo>
                      <a:pt x="37" y="10"/>
                    </a:lnTo>
                    <a:lnTo>
                      <a:pt x="68" y="0"/>
                    </a:lnTo>
                    <a:lnTo>
                      <a:pt x="78" y="31"/>
                    </a:lnTo>
                    <a:lnTo>
                      <a:pt x="104" y="69"/>
                    </a:lnTo>
                    <a:lnTo>
                      <a:pt x="89" y="76"/>
                    </a:lnTo>
                    <a:lnTo>
                      <a:pt x="80" y="98"/>
                    </a:lnTo>
                    <a:lnTo>
                      <a:pt x="74" y="120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63" name="Freeform 26">
                <a:extLst>
                  <a:ext uri="{FF2B5EF4-FFF2-40B4-BE49-F238E27FC236}">
                    <a16:creationId xmlns:a16="http://schemas.microsoft.com/office/drawing/2014/main" id="{AB2A4ACF-E85E-4339-B2C4-A26A9764DD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1" y="2222"/>
                <a:ext cx="58" cy="41"/>
              </a:xfrm>
              <a:custGeom>
                <a:avLst/>
                <a:gdLst>
                  <a:gd name="T0" fmla="*/ 23 w 58"/>
                  <a:gd name="T1" fmla="*/ 41 h 41"/>
                  <a:gd name="T2" fmla="*/ 20 w 58"/>
                  <a:gd name="T3" fmla="*/ 36 h 41"/>
                  <a:gd name="T4" fmla="*/ 19 w 58"/>
                  <a:gd name="T5" fmla="*/ 35 h 41"/>
                  <a:gd name="T6" fmla="*/ 15 w 58"/>
                  <a:gd name="T7" fmla="*/ 35 h 41"/>
                  <a:gd name="T8" fmla="*/ 13 w 58"/>
                  <a:gd name="T9" fmla="*/ 37 h 41"/>
                  <a:gd name="T10" fmla="*/ 8 w 58"/>
                  <a:gd name="T11" fmla="*/ 37 h 41"/>
                  <a:gd name="T12" fmla="*/ 5 w 58"/>
                  <a:gd name="T13" fmla="*/ 35 h 41"/>
                  <a:gd name="T14" fmla="*/ 2 w 58"/>
                  <a:gd name="T15" fmla="*/ 25 h 41"/>
                  <a:gd name="T16" fmla="*/ 1 w 58"/>
                  <a:gd name="T17" fmla="*/ 18 h 41"/>
                  <a:gd name="T18" fmla="*/ 0 w 58"/>
                  <a:gd name="T19" fmla="*/ 14 h 41"/>
                  <a:gd name="T20" fmla="*/ 1 w 58"/>
                  <a:gd name="T21" fmla="*/ 12 h 41"/>
                  <a:gd name="T22" fmla="*/ 4 w 58"/>
                  <a:gd name="T23" fmla="*/ 8 h 41"/>
                  <a:gd name="T24" fmla="*/ 10 w 58"/>
                  <a:gd name="T25" fmla="*/ 5 h 41"/>
                  <a:gd name="T26" fmla="*/ 18 w 58"/>
                  <a:gd name="T27" fmla="*/ 3 h 41"/>
                  <a:gd name="T28" fmla="*/ 28 w 58"/>
                  <a:gd name="T29" fmla="*/ 0 h 41"/>
                  <a:gd name="T30" fmla="*/ 33 w 58"/>
                  <a:gd name="T31" fmla="*/ 0 h 41"/>
                  <a:gd name="T32" fmla="*/ 39 w 58"/>
                  <a:gd name="T33" fmla="*/ 6 h 41"/>
                  <a:gd name="T34" fmla="*/ 42 w 58"/>
                  <a:gd name="T35" fmla="*/ 8 h 41"/>
                  <a:gd name="T36" fmla="*/ 49 w 58"/>
                  <a:gd name="T37" fmla="*/ 9 h 41"/>
                  <a:gd name="T38" fmla="*/ 54 w 58"/>
                  <a:gd name="T39" fmla="*/ 7 h 41"/>
                  <a:gd name="T40" fmla="*/ 58 w 58"/>
                  <a:gd name="T41" fmla="*/ 10 h 41"/>
                  <a:gd name="T42" fmla="*/ 58 w 58"/>
                  <a:gd name="T43" fmla="*/ 14 h 41"/>
                  <a:gd name="T44" fmla="*/ 56 w 58"/>
                  <a:gd name="T45" fmla="*/ 17 h 41"/>
                  <a:gd name="T46" fmla="*/ 52 w 58"/>
                  <a:gd name="T47" fmla="*/ 19 h 41"/>
                  <a:gd name="T48" fmla="*/ 47 w 58"/>
                  <a:gd name="T49" fmla="*/ 20 h 41"/>
                  <a:gd name="T50" fmla="*/ 44 w 58"/>
                  <a:gd name="T51" fmla="*/ 19 h 41"/>
                  <a:gd name="T52" fmla="*/ 42 w 58"/>
                  <a:gd name="T53" fmla="*/ 16 h 41"/>
                  <a:gd name="T54" fmla="*/ 37 w 58"/>
                  <a:gd name="T55" fmla="*/ 13 h 41"/>
                  <a:gd name="T56" fmla="*/ 33 w 58"/>
                  <a:gd name="T57" fmla="*/ 13 h 41"/>
                  <a:gd name="T58" fmla="*/ 30 w 58"/>
                  <a:gd name="T59" fmla="*/ 16 h 41"/>
                  <a:gd name="T60" fmla="*/ 30 w 58"/>
                  <a:gd name="T61" fmla="*/ 21 h 41"/>
                  <a:gd name="T62" fmla="*/ 33 w 58"/>
                  <a:gd name="T63" fmla="*/ 28 h 41"/>
                  <a:gd name="T64" fmla="*/ 34 w 58"/>
                  <a:gd name="T65" fmla="*/ 35 h 41"/>
                  <a:gd name="T66" fmla="*/ 33 w 58"/>
                  <a:gd name="T67" fmla="*/ 37 h 41"/>
                  <a:gd name="T68" fmla="*/ 30 w 58"/>
                  <a:gd name="T69" fmla="*/ 40 h 41"/>
                  <a:gd name="T70" fmla="*/ 29 w 58"/>
                  <a:gd name="T71" fmla="*/ 41 h 41"/>
                  <a:gd name="T72" fmla="*/ 23 w 58"/>
                  <a:gd name="T73" fmla="*/ 41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8" h="41">
                    <a:moveTo>
                      <a:pt x="23" y="41"/>
                    </a:moveTo>
                    <a:lnTo>
                      <a:pt x="20" y="36"/>
                    </a:lnTo>
                    <a:lnTo>
                      <a:pt x="19" y="35"/>
                    </a:lnTo>
                    <a:lnTo>
                      <a:pt x="15" y="35"/>
                    </a:lnTo>
                    <a:lnTo>
                      <a:pt x="13" y="37"/>
                    </a:lnTo>
                    <a:lnTo>
                      <a:pt x="8" y="37"/>
                    </a:lnTo>
                    <a:lnTo>
                      <a:pt x="5" y="35"/>
                    </a:lnTo>
                    <a:lnTo>
                      <a:pt x="2" y="25"/>
                    </a:lnTo>
                    <a:lnTo>
                      <a:pt x="1" y="18"/>
                    </a:lnTo>
                    <a:lnTo>
                      <a:pt x="0" y="14"/>
                    </a:lnTo>
                    <a:lnTo>
                      <a:pt x="1" y="12"/>
                    </a:lnTo>
                    <a:lnTo>
                      <a:pt x="4" y="8"/>
                    </a:lnTo>
                    <a:lnTo>
                      <a:pt x="10" y="5"/>
                    </a:lnTo>
                    <a:lnTo>
                      <a:pt x="18" y="3"/>
                    </a:lnTo>
                    <a:lnTo>
                      <a:pt x="28" y="0"/>
                    </a:lnTo>
                    <a:lnTo>
                      <a:pt x="33" y="0"/>
                    </a:lnTo>
                    <a:lnTo>
                      <a:pt x="39" y="6"/>
                    </a:lnTo>
                    <a:lnTo>
                      <a:pt x="42" y="8"/>
                    </a:lnTo>
                    <a:lnTo>
                      <a:pt x="49" y="9"/>
                    </a:lnTo>
                    <a:lnTo>
                      <a:pt x="54" y="7"/>
                    </a:lnTo>
                    <a:lnTo>
                      <a:pt x="58" y="10"/>
                    </a:lnTo>
                    <a:lnTo>
                      <a:pt x="58" y="14"/>
                    </a:lnTo>
                    <a:lnTo>
                      <a:pt x="56" y="17"/>
                    </a:lnTo>
                    <a:lnTo>
                      <a:pt x="52" y="19"/>
                    </a:lnTo>
                    <a:lnTo>
                      <a:pt x="47" y="20"/>
                    </a:lnTo>
                    <a:lnTo>
                      <a:pt x="44" y="19"/>
                    </a:lnTo>
                    <a:lnTo>
                      <a:pt x="42" y="16"/>
                    </a:lnTo>
                    <a:lnTo>
                      <a:pt x="37" y="13"/>
                    </a:lnTo>
                    <a:lnTo>
                      <a:pt x="33" y="13"/>
                    </a:lnTo>
                    <a:lnTo>
                      <a:pt x="30" y="16"/>
                    </a:lnTo>
                    <a:lnTo>
                      <a:pt x="30" y="21"/>
                    </a:lnTo>
                    <a:lnTo>
                      <a:pt x="33" y="28"/>
                    </a:lnTo>
                    <a:lnTo>
                      <a:pt x="34" y="35"/>
                    </a:lnTo>
                    <a:lnTo>
                      <a:pt x="33" y="37"/>
                    </a:lnTo>
                    <a:lnTo>
                      <a:pt x="30" y="40"/>
                    </a:lnTo>
                    <a:lnTo>
                      <a:pt x="29" y="41"/>
                    </a:lnTo>
                    <a:lnTo>
                      <a:pt x="23" y="41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64" name="Freeform 27">
                <a:extLst>
                  <a:ext uri="{FF2B5EF4-FFF2-40B4-BE49-F238E27FC236}">
                    <a16:creationId xmlns:a16="http://schemas.microsoft.com/office/drawing/2014/main" id="{F25DC628-258D-4837-AA35-37991C02F7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1" y="2634"/>
                <a:ext cx="62" cy="68"/>
              </a:xfrm>
              <a:custGeom>
                <a:avLst/>
                <a:gdLst>
                  <a:gd name="T0" fmla="*/ 12 w 62"/>
                  <a:gd name="T1" fmla="*/ 68 h 68"/>
                  <a:gd name="T2" fmla="*/ 6 w 62"/>
                  <a:gd name="T3" fmla="*/ 45 h 68"/>
                  <a:gd name="T4" fmla="*/ 5 w 62"/>
                  <a:gd name="T5" fmla="*/ 22 h 68"/>
                  <a:gd name="T6" fmla="*/ 0 w 62"/>
                  <a:gd name="T7" fmla="*/ 15 h 68"/>
                  <a:gd name="T8" fmla="*/ 7 w 62"/>
                  <a:gd name="T9" fmla="*/ 0 h 68"/>
                  <a:gd name="T10" fmla="*/ 33 w 62"/>
                  <a:gd name="T11" fmla="*/ 23 h 68"/>
                  <a:gd name="T12" fmla="*/ 52 w 62"/>
                  <a:gd name="T13" fmla="*/ 16 h 68"/>
                  <a:gd name="T14" fmla="*/ 62 w 62"/>
                  <a:gd name="T15" fmla="*/ 17 h 68"/>
                  <a:gd name="T16" fmla="*/ 53 w 62"/>
                  <a:gd name="T17" fmla="*/ 57 h 68"/>
                  <a:gd name="T18" fmla="*/ 42 w 62"/>
                  <a:gd name="T19" fmla="*/ 58 h 68"/>
                  <a:gd name="T20" fmla="*/ 38 w 62"/>
                  <a:gd name="T21" fmla="*/ 67 h 68"/>
                  <a:gd name="T22" fmla="*/ 12 w 62"/>
                  <a:gd name="T23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2" h="68">
                    <a:moveTo>
                      <a:pt x="12" y="68"/>
                    </a:moveTo>
                    <a:lnTo>
                      <a:pt x="6" y="45"/>
                    </a:lnTo>
                    <a:lnTo>
                      <a:pt x="5" y="22"/>
                    </a:lnTo>
                    <a:lnTo>
                      <a:pt x="0" y="15"/>
                    </a:lnTo>
                    <a:lnTo>
                      <a:pt x="7" y="0"/>
                    </a:lnTo>
                    <a:lnTo>
                      <a:pt x="33" y="23"/>
                    </a:lnTo>
                    <a:lnTo>
                      <a:pt x="52" y="16"/>
                    </a:lnTo>
                    <a:lnTo>
                      <a:pt x="62" y="17"/>
                    </a:lnTo>
                    <a:lnTo>
                      <a:pt x="53" y="57"/>
                    </a:lnTo>
                    <a:lnTo>
                      <a:pt x="42" y="58"/>
                    </a:lnTo>
                    <a:lnTo>
                      <a:pt x="38" y="67"/>
                    </a:lnTo>
                    <a:lnTo>
                      <a:pt x="12" y="68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65" name="Freeform 28">
                <a:extLst>
                  <a:ext uri="{FF2B5EF4-FFF2-40B4-BE49-F238E27FC236}">
                    <a16:creationId xmlns:a16="http://schemas.microsoft.com/office/drawing/2014/main" id="{E0E0B105-071E-428C-8182-1FB58AEBCE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91" y="3388"/>
                <a:ext cx="71" cy="91"/>
              </a:xfrm>
              <a:custGeom>
                <a:avLst/>
                <a:gdLst>
                  <a:gd name="T0" fmla="*/ 64 w 71"/>
                  <a:gd name="T1" fmla="*/ 91 h 91"/>
                  <a:gd name="T2" fmla="*/ 49 w 71"/>
                  <a:gd name="T3" fmla="*/ 89 h 91"/>
                  <a:gd name="T4" fmla="*/ 46 w 71"/>
                  <a:gd name="T5" fmla="*/ 88 h 91"/>
                  <a:gd name="T6" fmla="*/ 44 w 71"/>
                  <a:gd name="T7" fmla="*/ 88 h 91"/>
                  <a:gd name="T8" fmla="*/ 43 w 71"/>
                  <a:gd name="T9" fmla="*/ 88 h 91"/>
                  <a:gd name="T10" fmla="*/ 31 w 71"/>
                  <a:gd name="T11" fmla="*/ 85 h 91"/>
                  <a:gd name="T12" fmla="*/ 24 w 71"/>
                  <a:gd name="T13" fmla="*/ 80 h 91"/>
                  <a:gd name="T14" fmla="*/ 22 w 71"/>
                  <a:gd name="T15" fmla="*/ 81 h 91"/>
                  <a:gd name="T16" fmla="*/ 17 w 71"/>
                  <a:gd name="T17" fmla="*/ 82 h 91"/>
                  <a:gd name="T18" fmla="*/ 13 w 71"/>
                  <a:gd name="T19" fmla="*/ 86 h 91"/>
                  <a:gd name="T20" fmla="*/ 11 w 71"/>
                  <a:gd name="T21" fmla="*/ 80 h 91"/>
                  <a:gd name="T22" fmla="*/ 14 w 71"/>
                  <a:gd name="T23" fmla="*/ 65 h 91"/>
                  <a:gd name="T24" fmla="*/ 0 w 71"/>
                  <a:gd name="T25" fmla="*/ 54 h 91"/>
                  <a:gd name="T26" fmla="*/ 23 w 71"/>
                  <a:gd name="T27" fmla="*/ 43 h 91"/>
                  <a:gd name="T28" fmla="*/ 27 w 71"/>
                  <a:gd name="T29" fmla="*/ 19 h 91"/>
                  <a:gd name="T30" fmla="*/ 40 w 71"/>
                  <a:gd name="T31" fmla="*/ 23 h 91"/>
                  <a:gd name="T32" fmla="*/ 49 w 71"/>
                  <a:gd name="T33" fmla="*/ 6 h 91"/>
                  <a:gd name="T34" fmla="*/ 67 w 71"/>
                  <a:gd name="T35" fmla="*/ 0 h 91"/>
                  <a:gd name="T36" fmla="*/ 71 w 71"/>
                  <a:gd name="T37" fmla="*/ 56 h 91"/>
                  <a:gd name="T38" fmla="*/ 62 w 71"/>
                  <a:gd name="T39" fmla="*/ 66 h 91"/>
                  <a:gd name="T40" fmla="*/ 58 w 71"/>
                  <a:gd name="T41" fmla="*/ 77 h 91"/>
                  <a:gd name="T42" fmla="*/ 64 w 71"/>
                  <a:gd name="T43" fmla="*/ 89 h 91"/>
                  <a:gd name="T44" fmla="*/ 64 w 71"/>
                  <a:gd name="T45" fmla="*/ 91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71" h="91">
                    <a:moveTo>
                      <a:pt x="64" y="91"/>
                    </a:moveTo>
                    <a:lnTo>
                      <a:pt x="49" y="89"/>
                    </a:lnTo>
                    <a:lnTo>
                      <a:pt x="46" y="88"/>
                    </a:lnTo>
                    <a:lnTo>
                      <a:pt x="44" y="88"/>
                    </a:lnTo>
                    <a:lnTo>
                      <a:pt x="43" y="88"/>
                    </a:lnTo>
                    <a:lnTo>
                      <a:pt x="31" y="85"/>
                    </a:lnTo>
                    <a:lnTo>
                      <a:pt x="24" y="80"/>
                    </a:lnTo>
                    <a:lnTo>
                      <a:pt x="22" y="81"/>
                    </a:lnTo>
                    <a:lnTo>
                      <a:pt x="17" y="82"/>
                    </a:lnTo>
                    <a:lnTo>
                      <a:pt x="13" y="86"/>
                    </a:lnTo>
                    <a:lnTo>
                      <a:pt x="11" y="80"/>
                    </a:lnTo>
                    <a:lnTo>
                      <a:pt x="14" y="65"/>
                    </a:lnTo>
                    <a:lnTo>
                      <a:pt x="0" y="54"/>
                    </a:lnTo>
                    <a:lnTo>
                      <a:pt x="23" y="43"/>
                    </a:lnTo>
                    <a:lnTo>
                      <a:pt x="27" y="19"/>
                    </a:lnTo>
                    <a:lnTo>
                      <a:pt x="40" y="23"/>
                    </a:lnTo>
                    <a:lnTo>
                      <a:pt x="49" y="6"/>
                    </a:lnTo>
                    <a:lnTo>
                      <a:pt x="67" y="0"/>
                    </a:lnTo>
                    <a:lnTo>
                      <a:pt x="71" y="56"/>
                    </a:lnTo>
                    <a:lnTo>
                      <a:pt x="62" y="66"/>
                    </a:lnTo>
                    <a:lnTo>
                      <a:pt x="58" y="77"/>
                    </a:lnTo>
                    <a:lnTo>
                      <a:pt x="64" y="89"/>
                    </a:lnTo>
                    <a:lnTo>
                      <a:pt x="64" y="91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66" name="Freeform 29">
                <a:extLst>
                  <a:ext uri="{FF2B5EF4-FFF2-40B4-BE49-F238E27FC236}">
                    <a16:creationId xmlns:a16="http://schemas.microsoft.com/office/drawing/2014/main" id="{2639EADA-426A-4931-88DF-753DB6DA99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3" y="3476"/>
                <a:ext cx="27" cy="53"/>
              </a:xfrm>
              <a:custGeom>
                <a:avLst/>
                <a:gdLst>
                  <a:gd name="T0" fmla="*/ 13 w 27"/>
                  <a:gd name="T1" fmla="*/ 53 h 53"/>
                  <a:gd name="T2" fmla="*/ 12 w 27"/>
                  <a:gd name="T3" fmla="*/ 48 h 53"/>
                  <a:gd name="T4" fmla="*/ 8 w 27"/>
                  <a:gd name="T5" fmla="*/ 42 h 53"/>
                  <a:gd name="T6" fmla="*/ 7 w 27"/>
                  <a:gd name="T7" fmla="*/ 40 h 53"/>
                  <a:gd name="T8" fmla="*/ 6 w 27"/>
                  <a:gd name="T9" fmla="*/ 40 h 53"/>
                  <a:gd name="T10" fmla="*/ 2 w 27"/>
                  <a:gd name="T11" fmla="*/ 39 h 53"/>
                  <a:gd name="T12" fmla="*/ 6 w 27"/>
                  <a:gd name="T13" fmla="*/ 25 h 53"/>
                  <a:gd name="T14" fmla="*/ 0 w 27"/>
                  <a:gd name="T15" fmla="*/ 7 h 53"/>
                  <a:gd name="T16" fmla="*/ 0 w 27"/>
                  <a:gd name="T17" fmla="*/ 5 h 53"/>
                  <a:gd name="T18" fmla="*/ 7 w 27"/>
                  <a:gd name="T19" fmla="*/ 6 h 53"/>
                  <a:gd name="T20" fmla="*/ 14 w 27"/>
                  <a:gd name="T21" fmla="*/ 6 h 53"/>
                  <a:gd name="T22" fmla="*/ 14 w 27"/>
                  <a:gd name="T23" fmla="*/ 5 h 53"/>
                  <a:gd name="T24" fmla="*/ 21 w 27"/>
                  <a:gd name="T25" fmla="*/ 0 h 53"/>
                  <a:gd name="T26" fmla="*/ 27 w 27"/>
                  <a:gd name="T27" fmla="*/ 1 h 53"/>
                  <a:gd name="T28" fmla="*/ 21 w 27"/>
                  <a:gd name="T29" fmla="*/ 17 h 53"/>
                  <a:gd name="T30" fmla="*/ 27 w 27"/>
                  <a:gd name="T31" fmla="*/ 39 h 53"/>
                  <a:gd name="T32" fmla="*/ 19 w 27"/>
                  <a:gd name="T33" fmla="*/ 50 h 53"/>
                  <a:gd name="T34" fmla="*/ 13 w 27"/>
                  <a:gd name="T35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7" h="53">
                    <a:moveTo>
                      <a:pt x="13" y="53"/>
                    </a:moveTo>
                    <a:lnTo>
                      <a:pt x="12" y="48"/>
                    </a:lnTo>
                    <a:lnTo>
                      <a:pt x="8" y="42"/>
                    </a:lnTo>
                    <a:lnTo>
                      <a:pt x="7" y="40"/>
                    </a:lnTo>
                    <a:lnTo>
                      <a:pt x="6" y="40"/>
                    </a:lnTo>
                    <a:lnTo>
                      <a:pt x="2" y="39"/>
                    </a:lnTo>
                    <a:lnTo>
                      <a:pt x="6" y="25"/>
                    </a:lnTo>
                    <a:lnTo>
                      <a:pt x="0" y="7"/>
                    </a:lnTo>
                    <a:lnTo>
                      <a:pt x="0" y="5"/>
                    </a:lnTo>
                    <a:lnTo>
                      <a:pt x="7" y="6"/>
                    </a:lnTo>
                    <a:lnTo>
                      <a:pt x="14" y="6"/>
                    </a:lnTo>
                    <a:lnTo>
                      <a:pt x="14" y="5"/>
                    </a:lnTo>
                    <a:lnTo>
                      <a:pt x="21" y="0"/>
                    </a:lnTo>
                    <a:lnTo>
                      <a:pt x="27" y="1"/>
                    </a:lnTo>
                    <a:lnTo>
                      <a:pt x="21" y="17"/>
                    </a:lnTo>
                    <a:lnTo>
                      <a:pt x="27" y="39"/>
                    </a:lnTo>
                    <a:lnTo>
                      <a:pt x="19" y="50"/>
                    </a:lnTo>
                    <a:lnTo>
                      <a:pt x="13" y="53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67" name="Freeform 30">
                <a:extLst>
                  <a:ext uri="{FF2B5EF4-FFF2-40B4-BE49-F238E27FC236}">
                    <a16:creationId xmlns:a16="http://schemas.microsoft.com/office/drawing/2014/main" id="{37D04C17-D57B-499F-9154-A9D3FD201A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2" y="2914"/>
                <a:ext cx="70" cy="103"/>
              </a:xfrm>
              <a:custGeom>
                <a:avLst/>
                <a:gdLst>
                  <a:gd name="T0" fmla="*/ 12 w 70"/>
                  <a:gd name="T1" fmla="*/ 103 h 103"/>
                  <a:gd name="T2" fmla="*/ 13 w 70"/>
                  <a:gd name="T3" fmla="*/ 86 h 103"/>
                  <a:gd name="T4" fmla="*/ 1 w 70"/>
                  <a:gd name="T5" fmla="*/ 67 h 103"/>
                  <a:gd name="T6" fmla="*/ 12 w 70"/>
                  <a:gd name="T7" fmla="*/ 48 h 103"/>
                  <a:gd name="T8" fmla="*/ 5 w 70"/>
                  <a:gd name="T9" fmla="*/ 43 h 103"/>
                  <a:gd name="T10" fmla="*/ 0 w 70"/>
                  <a:gd name="T11" fmla="*/ 24 h 103"/>
                  <a:gd name="T12" fmla="*/ 0 w 70"/>
                  <a:gd name="T13" fmla="*/ 0 h 103"/>
                  <a:gd name="T14" fmla="*/ 23 w 70"/>
                  <a:gd name="T15" fmla="*/ 20 h 103"/>
                  <a:gd name="T16" fmla="*/ 34 w 70"/>
                  <a:gd name="T17" fmla="*/ 13 h 103"/>
                  <a:gd name="T18" fmla="*/ 53 w 70"/>
                  <a:gd name="T19" fmla="*/ 36 h 103"/>
                  <a:gd name="T20" fmla="*/ 62 w 70"/>
                  <a:gd name="T21" fmla="*/ 35 h 103"/>
                  <a:gd name="T22" fmla="*/ 59 w 70"/>
                  <a:gd name="T23" fmla="*/ 48 h 103"/>
                  <a:gd name="T24" fmla="*/ 70 w 70"/>
                  <a:gd name="T25" fmla="*/ 62 h 103"/>
                  <a:gd name="T26" fmla="*/ 57 w 70"/>
                  <a:gd name="T27" fmla="*/ 65 h 103"/>
                  <a:gd name="T28" fmla="*/ 59 w 70"/>
                  <a:gd name="T29" fmla="*/ 75 h 103"/>
                  <a:gd name="T30" fmla="*/ 52 w 70"/>
                  <a:gd name="T31" fmla="*/ 83 h 103"/>
                  <a:gd name="T32" fmla="*/ 50 w 70"/>
                  <a:gd name="T33" fmla="*/ 99 h 103"/>
                  <a:gd name="T34" fmla="*/ 41 w 70"/>
                  <a:gd name="T35" fmla="*/ 86 h 103"/>
                  <a:gd name="T36" fmla="*/ 27 w 70"/>
                  <a:gd name="T37" fmla="*/ 98 h 103"/>
                  <a:gd name="T38" fmla="*/ 12 w 70"/>
                  <a:gd name="T39" fmla="*/ 10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70" h="103">
                    <a:moveTo>
                      <a:pt x="12" y="103"/>
                    </a:moveTo>
                    <a:lnTo>
                      <a:pt x="13" y="86"/>
                    </a:lnTo>
                    <a:lnTo>
                      <a:pt x="1" y="67"/>
                    </a:lnTo>
                    <a:lnTo>
                      <a:pt x="12" y="48"/>
                    </a:lnTo>
                    <a:lnTo>
                      <a:pt x="5" y="43"/>
                    </a:lnTo>
                    <a:lnTo>
                      <a:pt x="0" y="24"/>
                    </a:lnTo>
                    <a:lnTo>
                      <a:pt x="0" y="0"/>
                    </a:lnTo>
                    <a:lnTo>
                      <a:pt x="23" y="20"/>
                    </a:lnTo>
                    <a:lnTo>
                      <a:pt x="34" y="13"/>
                    </a:lnTo>
                    <a:lnTo>
                      <a:pt x="53" y="36"/>
                    </a:lnTo>
                    <a:lnTo>
                      <a:pt x="62" y="35"/>
                    </a:lnTo>
                    <a:lnTo>
                      <a:pt x="59" y="48"/>
                    </a:lnTo>
                    <a:lnTo>
                      <a:pt x="70" y="62"/>
                    </a:lnTo>
                    <a:lnTo>
                      <a:pt x="57" y="65"/>
                    </a:lnTo>
                    <a:lnTo>
                      <a:pt x="59" y="75"/>
                    </a:lnTo>
                    <a:lnTo>
                      <a:pt x="52" y="83"/>
                    </a:lnTo>
                    <a:lnTo>
                      <a:pt x="50" y="99"/>
                    </a:lnTo>
                    <a:lnTo>
                      <a:pt x="41" y="86"/>
                    </a:lnTo>
                    <a:lnTo>
                      <a:pt x="27" y="98"/>
                    </a:lnTo>
                    <a:lnTo>
                      <a:pt x="12" y="103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68" name="Freeform 31">
                <a:extLst>
                  <a:ext uri="{FF2B5EF4-FFF2-40B4-BE49-F238E27FC236}">
                    <a16:creationId xmlns:a16="http://schemas.microsoft.com/office/drawing/2014/main" id="{A8FD6EF7-A457-4E2A-92B1-FAA720E77A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7" y="3622"/>
                <a:ext cx="57" cy="32"/>
              </a:xfrm>
              <a:custGeom>
                <a:avLst/>
                <a:gdLst>
                  <a:gd name="T0" fmla="*/ 7 w 57"/>
                  <a:gd name="T1" fmla="*/ 32 h 32"/>
                  <a:gd name="T2" fmla="*/ 2 w 57"/>
                  <a:gd name="T3" fmla="*/ 31 h 32"/>
                  <a:gd name="T4" fmla="*/ 0 w 57"/>
                  <a:gd name="T5" fmla="*/ 24 h 32"/>
                  <a:gd name="T6" fmla="*/ 3 w 57"/>
                  <a:gd name="T7" fmla="*/ 21 h 32"/>
                  <a:gd name="T8" fmla="*/ 7 w 57"/>
                  <a:gd name="T9" fmla="*/ 18 h 32"/>
                  <a:gd name="T10" fmla="*/ 19 w 57"/>
                  <a:gd name="T11" fmla="*/ 14 h 32"/>
                  <a:gd name="T12" fmla="*/ 29 w 57"/>
                  <a:gd name="T13" fmla="*/ 10 h 32"/>
                  <a:gd name="T14" fmla="*/ 32 w 57"/>
                  <a:gd name="T15" fmla="*/ 7 h 32"/>
                  <a:gd name="T16" fmla="*/ 34 w 57"/>
                  <a:gd name="T17" fmla="*/ 3 h 32"/>
                  <a:gd name="T18" fmla="*/ 38 w 57"/>
                  <a:gd name="T19" fmla="*/ 7 h 32"/>
                  <a:gd name="T20" fmla="*/ 46 w 57"/>
                  <a:gd name="T21" fmla="*/ 0 h 32"/>
                  <a:gd name="T22" fmla="*/ 57 w 57"/>
                  <a:gd name="T23" fmla="*/ 9 h 32"/>
                  <a:gd name="T24" fmla="*/ 53 w 57"/>
                  <a:gd name="T25" fmla="*/ 20 h 32"/>
                  <a:gd name="T26" fmla="*/ 50 w 57"/>
                  <a:gd name="T27" fmla="*/ 21 h 32"/>
                  <a:gd name="T28" fmla="*/ 46 w 57"/>
                  <a:gd name="T29" fmla="*/ 25 h 32"/>
                  <a:gd name="T30" fmla="*/ 41 w 57"/>
                  <a:gd name="T31" fmla="*/ 27 h 32"/>
                  <a:gd name="T32" fmla="*/ 34 w 57"/>
                  <a:gd name="T33" fmla="*/ 27 h 32"/>
                  <a:gd name="T34" fmla="*/ 27 w 57"/>
                  <a:gd name="T35" fmla="*/ 26 h 32"/>
                  <a:gd name="T36" fmla="*/ 20 w 57"/>
                  <a:gd name="T37" fmla="*/ 28 h 32"/>
                  <a:gd name="T38" fmla="*/ 16 w 57"/>
                  <a:gd name="T39" fmla="*/ 28 h 32"/>
                  <a:gd name="T40" fmla="*/ 7 w 57"/>
                  <a:gd name="T41" fmla="*/ 32 h 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7" h="32">
                    <a:moveTo>
                      <a:pt x="7" y="32"/>
                    </a:moveTo>
                    <a:lnTo>
                      <a:pt x="2" y="31"/>
                    </a:lnTo>
                    <a:lnTo>
                      <a:pt x="0" y="24"/>
                    </a:lnTo>
                    <a:lnTo>
                      <a:pt x="3" y="21"/>
                    </a:lnTo>
                    <a:lnTo>
                      <a:pt x="7" y="18"/>
                    </a:lnTo>
                    <a:lnTo>
                      <a:pt x="19" y="14"/>
                    </a:lnTo>
                    <a:lnTo>
                      <a:pt x="29" y="10"/>
                    </a:lnTo>
                    <a:lnTo>
                      <a:pt x="32" y="7"/>
                    </a:lnTo>
                    <a:lnTo>
                      <a:pt x="34" y="3"/>
                    </a:lnTo>
                    <a:lnTo>
                      <a:pt x="38" y="7"/>
                    </a:lnTo>
                    <a:lnTo>
                      <a:pt x="46" y="0"/>
                    </a:lnTo>
                    <a:lnTo>
                      <a:pt x="57" y="9"/>
                    </a:lnTo>
                    <a:lnTo>
                      <a:pt x="53" y="20"/>
                    </a:lnTo>
                    <a:lnTo>
                      <a:pt x="50" y="21"/>
                    </a:lnTo>
                    <a:lnTo>
                      <a:pt x="46" y="25"/>
                    </a:lnTo>
                    <a:lnTo>
                      <a:pt x="41" y="27"/>
                    </a:lnTo>
                    <a:lnTo>
                      <a:pt x="34" y="27"/>
                    </a:lnTo>
                    <a:lnTo>
                      <a:pt x="27" y="26"/>
                    </a:lnTo>
                    <a:lnTo>
                      <a:pt x="20" y="28"/>
                    </a:lnTo>
                    <a:lnTo>
                      <a:pt x="16" y="28"/>
                    </a:lnTo>
                    <a:lnTo>
                      <a:pt x="7" y="32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69" name="Freeform 32">
                <a:extLst>
                  <a:ext uri="{FF2B5EF4-FFF2-40B4-BE49-F238E27FC236}">
                    <a16:creationId xmlns:a16="http://schemas.microsoft.com/office/drawing/2014/main" id="{A3E3BDD3-91EA-4EB5-9A03-CDC6D077C9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48" y="3211"/>
                <a:ext cx="34" cy="39"/>
              </a:xfrm>
              <a:custGeom>
                <a:avLst/>
                <a:gdLst>
                  <a:gd name="T0" fmla="*/ 13 w 34"/>
                  <a:gd name="T1" fmla="*/ 39 h 39"/>
                  <a:gd name="T2" fmla="*/ 0 w 34"/>
                  <a:gd name="T3" fmla="*/ 29 h 39"/>
                  <a:gd name="T4" fmla="*/ 7 w 34"/>
                  <a:gd name="T5" fmla="*/ 14 h 39"/>
                  <a:gd name="T6" fmla="*/ 21 w 34"/>
                  <a:gd name="T7" fmla="*/ 0 h 39"/>
                  <a:gd name="T8" fmla="*/ 26 w 34"/>
                  <a:gd name="T9" fmla="*/ 0 h 39"/>
                  <a:gd name="T10" fmla="*/ 34 w 34"/>
                  <a:gd name="T11" fmla="*/ 17 h 39"/>
                  <a:gd name="T12" fmla="*/ 26 w 34"/>
                  <a:gd name="T13" fmla="*/ 35 h 39"/>
                  <a:gd name="T14" fmla="*/ 19 w 34"/>
                  <a:gd name="T15" fmla="*/ 34 h 39"/>
                  <a:gd name="T16" fmla="*/ 13 w 34"/>
                  <a:gd name="T17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4" h="39">
                    <a:moveTo>
                      <a:pt x="13" y="39"/>
                    </a:moveTo>
                    <a:lnTo>
                      <a:pt x="0" y="29"/>
                    </a:lnTo>
                    <a:lnTo>
                      <a:pt x="7" y="14"/>
                    </a:lnTo>
                    <a:lnTo>
                      <a:pt x="21" y="0"/>
                    </a:lnTo>
                    <a:lnTo>
                      <a:pt x="26" y="0"/>
                    </a:lnTo>
                    <a:lnTo>
                      <a:pt x="34" y="17"/>
                    </a:lnTo>
                    <a:lnTo>
                      <a:pt x="26" y="35"/>
                    </a:lnTo>
                    <a:lnTo>
                      <a:pt x="19" y="34"/>
                    </a:lnTo>
                    <a:lnTo>
                      <a:pt x="13" y="39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70" name="Freeform 33">
                <a:extLst>
                  <a:ext uri="{FF2B5EF4-FFF2-40B4-BE49-F238E27FC236}">
                    <a16:creationId xmlns:a16="http://schemas.microsoft.com/office/drawing/2014/main" id="{89670A28-AB8F-4188-9769-B29AC7D71E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2" y="3125"/>
                <a:ext cx="70" cy="113"/>
              </a:xfrm>
              <a:custGeom>
                <a:avLst/>
                <a:gdLst>
                  <a:gd name="T0" fmla="*/ 51 w 70"/>
                  <a:gd name="T1" fmla="*/ 113 h 113"/>
                  <a:gd name="T2" fmla="*/ 35 w 70"/>
                  <a:gd name="T3" fmla="*/ 89 h 113"/>
                  <a:gd name="T4" fmla="*/ 25 w 70"/>
                  <a:gd name="T5" fmla="*/ 102 h 113"/>
                  <a:gd name="T6" fmla="*/ 12 w 70"/>
                  <a:gd name="T7" fmla="*/ 89 h 113"/>
                  <a:gd name="T8" fmla="*/ 24 w 70"/>
                  <a:gd name="T9" fmla="*/ 71 h 113"/>
                  <a:gd name="T10" fmla="*/ 10 w 70"/>
                  <a:gd name="T11" fmla="*/ 63 h 113"/>
                  <a:gd name="T12" fmla="*/ 14 w 70"/>
                  <a:gd name="T13" fmla="*/ 45 h 113"/>
                  <a:gd name="T14" fmla="*/ 0 w 70"/>
                  <a:gd name="T15" fmla="*/ 32 h 113"/>
                  <a:gd name="T16" fmla="*/ 10 w 70"/>
                  <a:gd name="T17" fmla="*/ 0 h 113"/>
                  <a:gd name="T18" fmla="*/ 20 w 70"/>
                  <a:gd name="T19" fmla="*/ 5 h 113"/>
                  <a:gd name="T20" fmla="*/ 27 w 70"/>
                  <a:gd name="T21" fmla="*/ 16 h 113"/>
                  <a:gd name="T22" fmla="*/ 37 w 70"/>
                  <a:gd name="T23" fmla="*/ 18 h 113"/>
                  <a:gd name="T24" fmla="*/ 47 w 70"/>
                  <a:gd name="T25" fmla="*/ 51 h 113"/>
                  <a:gd name="T26" fmla="*/ 54 w 70"/>
                  <a:gd name="T27" fmla="*/ 42 h 113"/>
                  <a:gd name="T28" fmla="*/ 66 w 70"/>
                  <a:gd name="T29" fmla="*/ 41 h 113"/>
                  <a:gd name="T30" fmla="*/ 70 w 70"/>
                  <a:gd name="T31" fmla="*/ 54 h 113"/>
                  <a:gd name="T32" fmla="*/ 65 w 70"/>
                  <a:gd name="T33" fmla="*/ 73 h 113"/>
                  <a:gd name="T34" fmla="*/ 63 w 70"/>
                  <a:gd name="T35" fmla="*/ 104 h 113"/>
                  <a:gd name="T36" fmla="*/ 51 w 70"/>
                  <a:gd name="T37" fmla="*/ 113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0" h="113">
                    <a:moveTo>
                      <a:pt x="51" y="113"/>
                    </a:moveTo>
                    <a:lnTo>
                      <a:pt x="35" y="89"/>
                    </a:lnTo>
                    <a:lnTo>
                      <a:pt x="25" y="102"/>
                    </a:lnTo>
                    <a:lnTo>
                      <a:pt x="12" y="89"/>
                    </a:lnTo>
                    <a:lnTo>
                      <a:pt x="24" y="71"/>
                    </a:lnTo>
                    <a:lnTo>
                      <a:pt x="10" y="63"/>
                    </a:lnTo>
                    <a:lnTo>
                      <a:pt x="14" y="45"/>
                    </a:lnTo>
                    <a:lnTo>
                      <a:pt x="0" y="32"/>
                    </a:lnTo>
                    <a:lnTo>
                      <a:pt x="10" y="0"/>
                    </a:lnTo>
                    <a:lnTo>
                      <a:pt x="20" y="5"/>
                    </a:lnTo>
                    <a:lnTo>
                      <a:pt x="27" y="16"/>
                    </a:lnTo>
                    <a:lnTo>
                      <a:pt x="37" y="18"/>
                    </a:lnTo>
                    <a:lnTo>
                      <a:pt x="47" y="51"/>
                    </a:lnTo>
                    <a:lnTo>
                      <a:pt x="54" y="42"/>
                    </a:lnTo>
                    <a:lnTo>
                      <a:pt x="66" y="41"/>
                    </a:lnTo>
                    <a:lnTo>
                      <a:pt x="70" y="54"/>
                    </a:lnTo>
                    <a:lnTo>
                      <a:pt x="65" y="73"/>
                    </a:lnTo>
                    <a:lnTo>
                      <a:pt x="63" y="104"/>
                    </a:lnTo>
                    <a:lnTo>
                      <a:pt x="51" y="113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71" name="Freeform 34">
                <a:extLst>
                  <a:ext uri="{FF2B5EF4-FFF2-40B4-BE49-F238E27FC236}">
                    <a16:creationId xmlns:a16="http://schemas.microsoft.com/office/drawing/2014/main" id="{C21734C6-2F11-4763-9E91-63ABB243AF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7" y="3274"/>
                <a:ext cx="79" cy="102"/>
              </a:xfrm>
              <a:custGeom>
                <a:avLst/>
                <a:gdLst>
                  <a:gd name="T0" fmla="*/ 7 w 79"/>
                  <a:gd name="T1" fmla="*/ 102 h 102"/>
                  <a:gd name="T2" fmla="*/ 0 w 79"/>
                  <a:gd name="T3" fmla="*/ 97 h 102"/>
                  <a:gd name="T4" fmla="*/ 2 w 79"/>
                  <a:gd name="T5" fmla="*/ 87 h 102"/>
                  <a:gd name="T6" fmla="*/ 3 w 79"/>
                  <a:gd name="T7" fmla="*/ 77 h 102"/>
                  <a:gd name="T8" fmla="*/ 30 w 79"/>
                  <a:gd name="T9" fmla="*/ 44 h 102"/>
                  <a:gd name="T10" fmla="*/ 30 w 79"/>
                  <a:gd name="T11" fmla="*/ 22 h 102"/>
                  <a:gd name="T12" fmla="*/ 38 w 79"/>
                  <a:gd name="T13" fmla="*/ 12 h 102"/>
                  <a:gd name="T14" fmla="*/ 39 w 79"/>
                  <a:gd name="T15" fmla="*/ 0 h 102"/>
                  <a:gd name="T16" fmla="*/ 58 w 79"/>
                  <a:gd name="T17" fmla="*/ 31 h 102"/>
                  <a:gd name="T18" fmla="*/ 79 w 79"/>
                  <a:gd name="T19" fmla="*/ 49 h 102"/>
                  <a:gd name="T20" fmla="*/ 47 w 79"/>
                  <a:gd name="T21" fmla="*/ 57 h 102"/>
                  <a:gd name="T22" fmla="*/ 7 w 79"/>
                  <a:gd name="T23" fmla="*/ 102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9" h="102">
                    <a:moveTo>
                      <a:pt x="7" y="102"/>
                    </a:moveTo>
                    <a:lnTo>
                      <a:pt x="0" y="97"/>
                    </a:lnTo>
                    <a:lnTo>
                      <a:pt x="2" y="87"/>
                    </a:lnTo>
                    <a:lnTo>
                      <a:pt x="3" y="77"/>
                    </a:lnTo>
                    <a:lnTo>
                      <a:pt x="30" y="44"/>
                    </a:lnTo>
                    <a:lnTo>
                      <a:pt x="30" y="22"/>
                    </a:lnTo>
                    <a:lnTo>
                      <a:pt x="38" y="12"/>
                    </a:lnTo>
                    <a:lnTo>
                      <a:pt x="39" y="0"/>
                    </a:lnTo>
                    <a:lnTo>
                      <a:pt x="58" y="31"/>
                    </a:lnTo>
                    <a:lnTo>
                      <a:pt x="79" y="49"/>
                    </a:lnTo>
                    <a:lnTo>
                      <a:pt x="47" y="57"/>
                    </a:lnTo>
                    <a:lnTo>
                      <a:pt x="7" y="102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72" name="Freeform 35">
                <a:extLst>
                  <a:ext uri="{FF2B5EF4-FFF2-40B4-BE49-F238E27FC236}">
                    <a16:creationId xmlns:a16="http://schemas.microsoft.com/office/drawing/2014/main" id="{60BB996D-426C-4F2F-A122-D5E5979CB8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6" y="3361"/>
                <a:ext cx="59" cy="73"/>
              </a:xfrm>
              <a:custGeom>
                <a:avLst/>
                <a:gdLst>
                  <a:gd name="T0" fmla="*/ 52 w 59"/>
                  <a:gd name="T1" fmla="*/ 73 h 73"/>
                  <a:gd name="T2" fmla="*/ 42 w 59"/>
                  <a:gd name="T3" fmla="*/ 67 h 73"/>
                  <a:gd name="T4" fmla="*/ 15 w 59"/>
                  <a:gd name="T5" fmla="*/ 71 h 73"/>
                  <a:gd name="T6" fmla="*/ 17 w 59"/>
                  <a:gd name="T7" fmla="*/ 41 h 73"/>
                  <a:gd name="T8" fmla="*/ 0 w 59"/>
                  <a:gd name="T9" fmla="*/ 35 h 73"/>
                  <a:gd name="T10" fmla="*/ 13 w 59"/>
                  <a:gd name="T11" fmla="*/ 16 h 73"/>
                  <a:gd name="T12" fmla="*/ 31 w 59"/>
                  <a:gd name="T13" fmla="*/ 22 h 73"/>
                  <a:gd name="T14" fmla="*/ 37 w 59"/>
                  <a:gd name="T15" fmla="*/ 5 h 73"/>
                  <a:gd name="T16" fmla="*/ 43 w 59"/>
                  <a:gd name="T17" fmla="*/ 0 h 73"/>
                  <a:gd name="T18" fmla="*/ 52 w 59"/>
                  <a:gd name="T19" fmla="*/ 3 h 73"/>
                  <a:gd name="T20" fmla="*/ 54 w 59"/>
                  <a:gd name="T21" fmla="*/ 18 h 73"/>
                  <a:gd name="T22" fmla="*/ 54 w 59"/>
                  <a:gd name="T23" fmla="*/ 31 h 73"/>
                  <a:gd name="T24" fmla="*/ 59 w 59"/>
                  <a:gd name="T25" fmla="*/ 41 h 73"/>
                  <a:gd name="T26" fmla="*/ 46 w 59"/>
                  <a:gd name="T27" fmla="*/ 55 h 73"/>
                  <a:gd name="T28" fmla="*/ 57 w 59"/>
                  <a:gd name="T29" fmla="*/ 58 h 73"/>
                  <a:gd name="T30" fmla="*/ 52 w 59"/>
                  <a:gd name="T31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59" h="73">
                    <a:moveTo>
                      <a:pt x="52" y="73"/>
                    </a:moveTo>
                    <a:lnTo>
                      <a:pt x="42" y="67"/>
                    </a:lnTo>
                    <a:lnTo>
                      <a:pt x="15" y="71"/>
                    </a:lnTo>
                    <a:lnTo>
                      <a:pt x="17" y="41"/>
                    </a:lnTo>
                    <a:lnTo>
                      <a:pt x="0" y="35"/>
                    </a:lnTo>
                    <a:lnTo>
                      <a:pt x="13" y="16"/>
                    </a:lnTo>
                    <a:lnTo>
                      <a:pt x="31" y="22"/>
                    </a:lnTo>
                    <a:lnTo>
                      <a:pt x="37" y="5"/>
                    </a:lnTo>
                    <a:lnTo>
                      <a:pt x="43" y="0"/>
                    </a:lnTo>
                    <a:lnTo>
                      <a:pt x="52" y="3"/>
                    </a:lnTo>
                    <a:lnTo>
                      <a:pt x="54" y="18"/>
                    </a:lnTo>
                    <a:lnTo>
                      <a:pt x="54" y="31"/>
                    </a:lnTo>
                    <a:lnTo>
                      <a:pt x="59" y="41"/>
                    </a:lnTo>
                    <a:lnTo>
                      <a:pt x="46" y="55"/>
                    </a:lnTo>
                    <a:lnTo>
                      <a:pt x="57" y="58"/>
                    </a:lnTo>
                    <a:lnTo>
                      <a:pt x="52" y="73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73" name="Freeform 36">
                <a:extLst>
                  <a:ext uri="{FF2B5EF4-FFF2-40B4-BE49-F238E27FC236}">
                    <a16:creationId xmlns:a16="http://schemas.microsoft.com/office/drawing/2014/main" id="{8D668B95-2E6F-4A9C-8ECB-E9AFA469A7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8" y="2890"/>
                <a:ext cx="119" cy="121"/>
              </a:xfrm>
              <a:custGeom>
                <a:avLst/>
                <a:gdLst>
                  <a:gd name="T0" fmla="*/ 69 w 119"/>
                  <a:gd name="T1" fmla="*/ 121 h 121"/>
                  <a:gd name="T2" fmla="*/ 54 w 119"/>
                  <a:gd name="T3" fmla="*/ 117 h 121"/>
                  <a:gd name="T4" fmla="*/ 41 w 119"/>
                  <a:gd name="T5" fmla="*/ 100 h 121"/>
                  <a:gd name="T6" fmla="*/ 26 w 119"/>
                  <a:gd name="T7" fmla="*/ 94 h 121"/>
                  <a:gd name="T8" fmla="*/ 26 w 119"/>
                  <a:gd name="T9" fmla="*/ 86 h 121"/>
                  <a:gd name="T10" fmla="*/ 10 w 119"/>
                  <a:gd name="T11" fmla="*/ 85 h 121"/>
                  <a:gd name="T12" fmla="*/ 0 w 119"/>
                  <a:gd name="T13" fmla="*/ 65 h 121"/>
                  <a:gd name="T14" fmla="*/ 6 w 119"/>
                  <a:gd name="T15" fmla="*/ 52 h 121"/>
                  <a:gd name="T16" fmla="*/ 18 w 119"/>
                  <a:gd name="T17" fmla="*/ 55 h 121"/>
                  <a:gd name="T18" fmla="*/ 20 w 119"/>
                  <a:gd name="T19" fmla="*/ 28 h 121"/>
                  <a:gd name="T20" fmla="*/ 34 w 119"/>
                  <a:gd name="T21" fmla="*/ 31 h 121"/>
                  <a:gd name="T22" fmla="*/ 27 w 119"/>
                  <a:gd name="T23" fmla="*/ 21 h 121"/>
                  <a:gd name="T24" fmla="*/ 46 w 119"/>
                  <a:gd name="T25" fmla="*/ 18 h 121"/>
                  <a:gd name="T26" fmla="*/ 51 w 119"/>
                  <a:gd name="T27" fmla="*/ 0 h 121"/>
                  <a:gd name="T28" fmla="*/ 68 w 119"/>
                  <a:gd name="T29" fmla="*/ 5 h 121"/>
                  <a:gd name="T30" fmla="*/ 88 w 119"/>
                  <a:gd name="T31" fmla="*/ 21 h 121"/>
                  <a:gd name="T32" fmla="*/ 99 w 119"/>
                  <a:gd name="T33" fmla="*/ 35 h 121"/>
                  <a:gd name="T34" fmla="*/ 106 w 119"/>
                  <a:gd name="T35" fmla="*/ 48 h 121"/>
                  <a:gd name="T36" fmla="*/ 106 w 119"/>
                  <a:gd name="T37" fmla="*/ 63 h 121"/>
                  <a:gd name="T38" fmla="*/ 118 w 119"/>
                  <a:gd name="T39" fmla="*/ 72 h 121"/>
                  <a:gd name="T40" fmla="*/ 119 w 119"/>
                  <a:gd name="T41" fmla="*/ 87 h 121"/>
                  <a:gd name="T42" fmla="*/ 98 w 119"/>
                  <a:gd name="T43" fmla="*/ 90 h 121"/>
                  <a:gd name="T44" fmla="*/ 89 w 119"/>
                  <a:gd name="T45" fmla="*/ 108 h 121"/>
                  <a:gd name="T46" fmla="*/ 66 w 119"/>
                  <a:gd name="T47" fmla="*/ 101 h 121"/>
                  <a:gd name="T48" fmla="*/ 69 w 119"/>
                  <a:gd name="T49" fmla="*/ 12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19" h="121">
                    <a:moveTo>
                      <a:pt x="69" y="121"/>
                    </a:moveTo>
                    <a:lnTo>
                      <a:pt x="54" y="117"/>
                    </a:lnTo>
                    <a:lnTo>
                      <a:pt x="41" y="100"/>
                    </a:lnTo>
                    <a:lnTo>
                      <a:pt x="26" y="94"/>
                    </a:lnTo>
                    <a:lnTo>
                      <a:pt x="26" y="86"/>
                    </a:lnTo>
                    <a:lnTo>
                      <a:pt x="10" y="85"/>
                    </a:lnTo>
                    <a:lnTo>
                      <a:pt x="0" y="65"/>
                    </a:lnTo>
                    <a:lnTo>
                      <a:pt x="6" y="52"/>
                    </a:lnTo>
                    <a:lnTo>
                      <a:pt x="18" y="55"/>
                    </a:lnTo>
                    <a:lnTo>
                      <a:pt x="20" y="28"/>
                    </a:lnTo>
                    <a:lnTo>
                      <a:pt x="34" y="31"/>
                    </a:lnTo>
                    <a:lnTo>
                      <a:pt x="27" y="21"/>
                    </a:lnTo>
                    <a:lnTo>
                      <a:pt x="46" y="18"/>
                    </a:lnTo>
                    <a:lnTo>
                      <a:pt x="51" y="0"/>
                    </a:lnTo>
                    <a:lnTo>
                      <a:pt x="68" y="5"/>
                    </a:lnTo>
                    <a:lnTo>
                      <a:pt x="88" y="21"/>
                    </a:lnTo>
                    <a:lnTo>
                      <a:pt x="99" y="35"/>
                    </a:lnTo>
                    <a:lnTo>
                      <a:pt x="106" y="48"/>
                    </a:lnTo>
                    <a:lnTo>
                      <a:pt x="106" y="63"/>
                    </a:lnTo>
                    <a:lnTo>
                      <a:pt x="118" y="72"/>
                    </a:lnTo>
                    <a:lnTo>
                      <a:pt x="119" y="87"/>
                    </a:lnTo>
                    <a:lnTo>
                      <a:pt x="98" y="90"/>
                    </a:lnTo>
                    <a:lnTo>
                      <a:pt x="89" y="108"/>
                    </a:lnTo>
                    <a:lnTo>
                      <a:pt x="66" y="101"/>
                    </a:lnTo>
                    <a:lnTo>
                      <a:pt x="69" y="121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74" name="Freeform 37">
                <a:extLst>
                  <a:ext uri="{FF2B5EF4-FFF2-40B4-BE49-F238E27FC236}">
                    <a16:creationId xmlns:a16="http://schemas.microsoft.com/office/drawing/2014/main" id="{B3375E25-2F61-4372-8FFE-36E40964B1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7" y="3534"/>
                <a:ext cx="60" cy="45"/>
              </a:xfrm>
              <a:custGeom>
                <a:avLst/>
                <a:gdLst>
                  <a:gd name="T0" fmla="*/ 29 w 60"/>
                  <a:gd name="T1" fmla="*/ 45 h 45"/>
                  <a:gd name="T2" fmla="*/ 28 w 60"/>
                  <a:gd name="T3" fmla="*/ 44 h 45"/>
                  <a:gd name="T4" fmla="*/ 28 w 60"/>
                  <a:gd name="T5" fmla="*/ 38 h 45"/>
                  <a:gd name="T6" fmla="*/ 28 w 60"/>
                  <a:gd name="T7" fmla="*/ 35 h 45"/>
                  <a:gd name="T8" fmla="*/ 26 w 60"/>
                  <a:gd name="T9" fmla="*/ 35 h 45"/>
                  <a:gd name="T10" fmla="*/ 19 w 60"/>
                  <a:gd name="T11" fmla="*/ 41 h 45"/>
                  <a:gd name="T12" fmla="*/ 15 w 60"/>
                  <a:gd name="T13" fmla="*/ 42 h 45"/>
                  <a:gd name="T14" fmla="*/ 11 w 60"/>
                  <a:gd name="T15" fmla="*/ 43 h 45"/>
                  <a:gd name="T16" fmla="*/ 6 w 60"/>
                  <a:gd name="T17" fmla="*/ 38 h 45"/>
                  <a:gd name="T18" fmla="*/ 4 w 60"/>
                  <a:gd name="T19" fmla="*/ 36 h 45"/>
                  <a:gd name="T20" fmla="*/ 3 w 60"/>
                  <a:gd name="T21" fmla="*/ 36 h 45"/>
                  <a:gd name="T22" fmla="*/ 2 w 60"/>
                  <a:gd name="T23" fmla="*/ 36 h 45"/>
                  <a:gd name="T24" fmla="*/ 0 w 60"/>
                  <a:gd name="T25" fmla="*/ 36 h 45"/>
                  <a:gd name="T26" fmla="*/ 0 w 60"/>
                  <a:gd name="T27" fmla="*/ 10 h 45"/>
                  <a:gd name="T28" fmla="*/ 26 w 60"/>
                  <a:gd name="T29" fmla="*/ 2 h 45"/>
                  <a:gd name="T30" fmla="*/ 36 w 60"/>
                  <a:gd name="T31" fmla="*/ 9 h 45"/>
                  <a:gd name="T32" fmla="*/ 34 w 60"/>
                  <a:gd name="T33" fmla="*/ 15 h 45"/>
                  <a:gd name="T34" fmla="*/ 41 w 60"/>
                  <a:gd name="T35" fmla="*/ 16 h 45"/>
                  <a:gd name="T36" fmla="*/ 44 w 60"/>
                  <a:gd name="T37" fmla="*/ 13 h 45"/>
                  <a:gd name="T38" fmla="*/ 43 w 60"/>
                  <a:gd name="T39" fmla="*/ 7 h 45"/>
                  <a:gd name="T40" fmla="*/ 49 w 60"/>
                  <a:gd name="T41" fmla="*/ 3 h 45"/>
                  <a:gd name="T42" fmla="*/ 60 w 60"/>
                  <a:gd name="T43" fmla="*/ 0 h 45"/>
                  <a:gd name="T44" fmla="*/ 57 w 60"/>
                  <a:gd name="T45" fmla="*/ 7 h 45"/>
                  <a:gd name="T46" fmla="*/ 56 w 60"/>
                  <a:gd name="T47" fmla="*/ 13 h 45"/>
                  <a:gd name="T48" fmla="*/ 54 w 60"/>
                  <a:gd name="T49" fmla="*/ 13 h 45"/>
                  <a:gd name="T50" fmla="*/ 50 w 60"/>
                  <a:gd name="T51" fmla="*/ 18 h 45"/>
                  <a:gd name="T52" fmla="*/ 49 w 60"/>
                  <a:gd name="T53" fmla="*/ 26 h 45"/>
                  <a:gd name="T54" fmla="*/ 46 w 60"/>
                  <a:gd name="T55" fmla="*/ 28 h 45"/>
                  <a:gd name="T56" fmla="*/ 43 w 60"/>
                  <a:gd name="T57" fmla="*/ 28 h 45"/>
                  <a:gd name="T58" fmla="*/ 38 w 60"/>
                  <a:gd name="T59" fmla="*/ 27 h 45"/>
                  <a:gd name="T60" fmla="*/ 36 w 60"/>
                  <a:gd name="T61" fmla="*/ 28 h 45"/>
                  <a:gd name="T62" fmla="*/ 38 w 60"/>
                  <a:gd name="T63" fmla="*/ 37 h 45"/>
                  <a:gd name="T64" fmla="*/ 36 w 60"/>
                  <a:gd name="T65" fmla="*/ 40 h 45"/>
                  <a:gd name="T66" fmla="*/ 32 w 60"/>
                  <a:gd name="T67" fmla="*/ 45 h 45"/>
                  <a:gd name="T68" fmla="*/ 29 w 60"/>
                  <a:gd name="T69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60" h="45">
                    <a:moveTo>
                      <a:pt x="29" y="45"/>
                    </a:moveTo>
                    <a:lnTo>
                      <a:pt x="28" y="44"/>
                    </a:lnTo>
                    <a:lnTo>
                      <a:pt x="28" y="38"/>
                    </a:lnTo>
                    <a:lnTo>
                      <a:pt x="28" y="35"/>
                    </a:lnTo>
                    <a:lnTo>
                      <a:pt x="26" y="35"/>
                    </a:lnTo>
                    <a:lnTo>
                      <a:pt x="19" y="41"/>
                    </a:lnTo>
                    <a:lnTo>
                      <a:pt x="15" y="42"/>
                    </a:lnTo>
                    <a:lnTo>
                      <a:pt x="11" y="43"/>
                    </a:lnTo>
                    <a:lnTo>
                      <a:pt x="6" y="38"/>
                    </a:lnTo>
                    <a:lnTo>
                      <a:pt x="4" y="36"/>
                    </a:lnTo>
                    <a:lnTo>
                      <a:pt x="3" y="36"/>
                    </a:lnTo>
                    <a:lnTo>
                      <a:pt x="2" y="36"/>
                    </a:lnTo>
                    <a:lnTo>
                      <a:pt x="0" y="36"/>
                    </a:lnTo>
                    <a:lnTo>
                      <a:pt x="0" y="10"/>
                    </a:lnTo>
                    <a:lnTo>
                      <a:pt x="26" y="2"/>
                    </a:lnTo>
                    <a:lnTo>
                      <a:pt x="36" y="9"/>
                    </a:lnTo>
                    <a:lnTo>
                      <a:pt x="34" y="15"/>
                    </a:lnTo>
                    <a:lnTo>
                      <a:pt x="41" y="16"/>
                    </a:lnTo>
                    <a:lnTo>
                      <a:pt x="44" y="13"/>
                    </a:lnTo>
                    <a:lnTo>
                      <a:pt x="43" y="7"/>
                    </a:lnTo>
                    <a:lnTo>
                      <a:pt x="49" y="3"/>
                    </a:lnTo>
                    <a:lnTo>
                      <a:pt x="60" y="0"/>
                    </a:lnTo>
                    <a:lnTo>
                      <a:pt x="57" y="7"/>
                    </a:lnTo>
                    <a:lnTo>
                      <a:pt x="56" y="13"/>
                    </a:lnTo>
                    <a:lnTo>
                      <a:pt x="54" y="13"/>
                    </a:lnTo>
                    <a:lnTo>
                      <a:pt x="50" y="18"/>
                    </a:lnTo>
                    <a:lnTo>
                      <a:pt x="49" y="26"/>
                    </a:lnTo>
                    <a:lnTo>
                      <a:pt x="46" y="28"/>
                    </a:lnTo>
                    <a:lnTo>
                      <a:pt x="43" y="28"/>
                    </a:lnTo>
                    <a:lnTo>
                      <a:pt x="38" y="27"/>
                    </a:lnTo>
                    <a:lnTo>
                      <a:pt x="36" y="28"/>
                    </a:lnTo>
                    <a:lnTo>
                      <a:pt x="38" y="37"/>
                    </a:lnTo>
                    <a:lnTo>
                      <a:pt x="36" y="40"/>
                    </a:lnTo>
                    <a:lnTo>
                      <a:pt x="32" y="45"/>
                    </a:lnTo>
                    <a:lnTo>
                      <a:pt x="29" y="45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75" name="Freeform 38">
                <a:extLst>
                  <a:ext uri="{FF2B5EF4-FFF2-40B4-BE49-F238E27FC236}">
                    <a16:creationId xmlns:a16="http://schemas.microsoft.com/office/drawing/2014/main" id="{1C2FE079-856E-4E20-AFEC-36137ACC8F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7" y="3504"/>
                <a:ext cx="59" cy="46"/>
              </a:xfrm>
              <a:custGeom>
                <a:avLst/>
                <a:gdLst>
                  <a:gd name="T0" fmla="*/ 51 w 59"/>
                  <a:gd name="T1" fmla="*/ 46 h 46"/>
                  <a:gd name="T2" fmla="*/ 44 w 59"/>
                  <a:gd name="T3" fmla="*/ 45 h 46"/>
                  <a:gd name="T4" fmla="*/ 46 w 59"/>
                  <a:gd name="T5" fmla="*/ 39 h 46"/>
                  <a:gd name="T6" fmla="*/ 36 w 59"/>
                  <a:gd name="T7" fmla="*/ 32 h 46"/>
                  <a:gd name="T8" fmla="*/ 10 w 59"/>
                  <a:gd name="T9" fmla="*/ 40 h 46"/>
                  <a:gd name="T10" fmla="*/ 4 w 59"/>
                  <a:gd name="T11" fmla="*/ 44 h 46"/>
                  <a:gd name="T12" fmla="*/ 0 w 59"/>
                  <a:gd name="T13" fmla="*/ 16 h 46"/>
                  <a:gd name="T14" fmla="*/ 17 w 59"/>
                  <a:gd name="T15" fmla="*/ 0 h 46"/>
                  <a:gd name="T16" fmla="*/ 27 w 59"/>
                  <a:gd name="T17" fmla="*/ 19 h 46"/>
                  <a:gd name="T18" fmla="*/ 39 w 59"/>
                  <a:gd name="T19" fmla="*/ 17 h 46"/>
                  <a:gd name="T20" fmla="*/ 41 w 59"/>
                  <a:gd name="T21" fmla="*/ 8 h 46"/>
                  <a:gd name="T22" fmla="*/ 57 w 59"/>
                  <a:gd name="T23" fmla="*/ 14 h 46"/>
                  <a:gd name="T24" fmla="*/ 49 w 59"/>
                  <a:gd name="T25" fmla="*/ 21 h 46"/>
                  <a:gd name="T26" fmla="*/ 56 w 59"/>
                  <a:gd name="T27" fmla="*/ 26 h 46"/>
                  <a:gd name="T28" fmla="*/ 59 w 59"/>
                  <a:gd name="T29" fmla="*/ 33 h 46"/>
                  <a:gd name="T30" fmla="*/ 53 w 59"/>
                  <a:gd name="T31" fmla="*/ 37 h 46"/>
                  <a:gd name="T32" fmla="*/ 54 w 59"/>
                  <a:gd name="T33" fmla="*/ 43 h 46"/>
                  <a:gd name="T34" fmla="*/ 51 w 59"/>
                  <a:gd name="T35" fmla="*/ 46 h 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9" h="46">
                    <a:moveTo>
                      <a:pt x="51" y="46"/>
                    </a:moveTo>
                    <a:lnTo>
                      <a:pt x="44" y="45"/>
                    </a:lnTo>
                    <a:lnTo>
                      <a:pt x="46" y="39"/>
                    </a:lnTo>
                    <a:lnTo>
                      <a:pt x="36" y="32"/>
                    </a:lnTo>
                    <a:lnTo>
                      <a:pt x="10" y="40"/>
                    </a:lnTo>
                    <a:lnTo>
                      <a:pt x="4" y="44"/>
                    </a:lnTo>
                    <a:lnTo>
                      <a:pt x="0" y="16"/>
                    </a:lnTo>
                    <a:lnTo>
                      <a:pt x="17" y="0"/>
                    </a:lnTo>
                    <a:lnTo>
                      <a:pt x="27" y="19"/>
                    </a:lnTo>
                    <a:lnTo>
                      <a:pt x="39" y="17"/>
                    </a:lnTo>
                    <a:lnTo>
                      <a:pt x="41" y="8"/>
                    </a:lnTo>
                    <a:lnTo>
                      <a:pt x="57" y="14"/>
                    </a:lnTo>
                    <a:lnTo>
                      <a:pt x="49" y="21"/>
                    </a:lnTo>
                    <a:lnTo>
                      <a:pt x="56" y="26"/>
                    </a:lnTo>
                    <a:lnTo>
                      <a:pt x="59" y="33"/>
                    </a:lnTo>
                    <a:lnTo>
                      <a:pt x="53" y="37"/>
                    </a:lnTo>
                    <a:lnTo>
                      <a:pt x="54" y="43"/>
                    </a:lnTo>
                    <a:lnTo>
                      <a:pt x="51" y="46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76" name="Freeform 39">
                <a:extLst>
                  <a:ext uri="{FF2B5EF4-FFF2-40B4-BE49-F238E27FC236}">
                    <a16:creationId xmlns:a16="http://schemas.microsoft.com/office/drawing/2014/main" id="{F93A767B-3D56-4C77-86F1-CB22D977B0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20" y="3111"/>
                <a:ext cx="84" cy="98"/>
              </a:xfrm>
              <a:custGeom>
                <a:avLst/>
                <a:gdLst>
                  <a:gd name="T0" fmla="*/ 76 w 84"/>
                  <a:gd name="T1" fmla="*/ 98 h 98"/>
                  <a:gd name="T2" fmla="*/ 59 w 84"/>
                  <a:gd name="T3" fmla="*/ 91 h 98"/>
                  <a:gd name="T4" fmla="*/ 53 w 84"/>
                  <a:gd name="T5" fmla="*/ 77 h 98"/>
                  <a:gd name="T6" fmla="*/ 45 w 84"/>
                  <a:gd name="T7" fmla="*/ 80 h 98"/>
                  <a:gd name="T8" fmla="*/ 36 w 84"/>
                  <a:gd name="T9" fmla="*/ 74 h 98"/>
                  <a:gd name="T10" fmla="*/ 30 w 84"/>
                  <a:gd name="T11" fmla="*/ 78 h 98"/>
                  <a:gd name="T12" fmla="*/ 18 w 84"/>
                  <a:gd name="T13" fmla="*/ 63 h 98"/>
                  <a:gd name="T14" fmla="*/ 20 w 84"/>
                  <a:gd name="T15" fmla="*/ 42 h 98"/>
                  <a:gd name="T16" fmla="*/ 10 w 84"/>
                  <a:gd name="T17" fmla="*/ 22 h 98"/>
                  <a:gd name="T18" fmla="*/ 0 w 84"/>
                  <a:gd name="T19" fmla="*/ 13 h 98"/>
                  <a:gd name="T20" fmla="*/ 2 w 84"/>
                  <a:gd name="T21" fmla="*/ 1 h 98"/>
                  <a:gd name="T22" fmla="*/ 21 w 84"/>
                  <a:gd name="T23" fmla="*/ 4 h 98"/>
                  <a:gd name="T24" fmla="*/ 30 w 84"/>
                  <a:gd name="T25" fmla="*/ 0 h 98"/>
                  <a:gd name="T26" fmla="*/ 34 w 84"/>
                  <a:gd name="T27" fmla="*/ 16 h 98"/>
                  <a:gd name="T28" fmla="*/ 44 w 84"/>
                  <a:gd name="T29" fmla="*/ 9 h 98"/>
                  <a:gd name="T30" fmla="*/ 59 w 84"/>
                  <a:gd name="T31" fmla="*/ 3 h 98"/>
                  <a:gd name="T32" fmla="*/ 66 w 84"/>
                  <a:gd name="T33" fmla="*/ 34 h 98"/>
                  <a:gd name="T34" fmla="*/ 79 w 84"/>
                  <a:gd name="T35" fmla="*/ 43 h 98"/>
                  <a:gd name="T36" fmla="*/ 75 w 84"/>
                  <a:gd name="T37" fmla="*/ 68 h 98"/>
                  <a:gd name="T38" fmla="*/ 84 w 84"/>
                  <a:gd name="T39" fmla="*/ 79 h 98"/>
                  <a:gd name="T40" fmla="*/ 76 w 84"/>
                  <a:gd name="T41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4" h="98">
                    <a:moveTo>
                      <a:pt x="76" y="98"/>
                    </a:moveTo>
                    <a:lnTo>
                      <a:pt x="59" y="91"/>
                    </a:lnTo>
                    <a:lnTo>
                      <a:pt x="53" y="77"/>
                    </a:lnTo>
                    <a:lnTo>
                      <a:pt x="45" y="80"/>
                    </a:lnTo>
                    <a:lnTo>
                      <a:pt x="36" y="74"/>
                    </a:lnTo>
                    <a:lnTo>
                      <a:pt x="30" y="78"/>
                    </a:lnTo>
                    <a:lnTo>
                      <a:pt x="18" y="63"/>
                    </a:lnTo>
                    <a:lnTo>
                      <a:pt x="20" y="42"/>
                    </a:lnTo>
                    <a:lnTo>
                      <a:pt x="10" y="22"/>
                    </a:lnTo>
                    <a:lnTo>
                      <a:pt x="0" y="13"/>
                    </a:lnTo>
                    <a:lnTo>
                      <a:pt x="2" y="1"/>
                    </a:lnTo>
                    <a:lnTo>
                      <a:pt x="21" y="4"/>
                    </a:lnTo>
                    <a:lnTo>
                      <a:pt x="30" y="0"/>
                    </a:lnTo>
                    <a:lnTo>
                      <a:pt x="34" y="16"/>
                    </a:lnTo>
                    <a:lnTo>
                      <a:pt x="44" y="9"/>
                    </a:lnTo>
                    <a:lnTo>
                      <a:pt x="59" y="3"/>
                    </a:lnTo>
                    <a:lnTo>
                      <a:pt x="66" y="34"/>
                    </a:lnTo>
                    <a:lnTo>
                      <a:pt x="79" y="43"/>
                    </a:lnTo>
                    <a:lnTo>
                      <a:pt x="75" y="68"/>
                    </a:lnTo>
                    <a:lnTo>
                      <a:pt x="84" y="79"/>
                    </a:lnTo>
                    <a:lnTo>
                      <a:pt x="76" y="98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77" name="Freeform 40">
                <a:extLst>
                  <a:ext uri="{FF2B5EF4-FFF2-40B4-BE49-F238E27FC236}">
                    <a16:creationId xmlns:a16="http://schemas.microsoft.com/office/drawing/2014/main" id="{EB9E7B98-5E03-49FB-8F7A-C1070C6DC9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9" y="3302"/>
                <a:ext cx="106" cy="81"/>
              </a:xfrm>
              <a:custGeom>
                <a:avLst/>
                <a:gdLst>
                  <a:gd name="T0" fmla="*/ 49 w 106"/>
                  <a:gd name="T1" fmla="*/ 81 h 81"/>
                  <a:gd name="T2" fmla="*/ 40 w 106"/>
                  <a:gd name="T3" fmla="*/ 70 h 81"/>
                  <a:gd name="T4" fmla="*/ 38 w 106"/>
                  <a:gd name="T5" fmla="*/ 56 h 81"/>
                  <a:gd name="T6" fmla="*/ 32 w 106"/>
                  <a:gd name="T7" fmla="*/ 45 h 81"/>
                  <a:gd name="T8" fmla="*/ 19 w 106"/>
                  <a:gd name="T9" fmla="*/ 60 h 81"/>
                  <a:gd name="T10" fmla="*/ 11 w 106"/>
                  <a:gd name="T11" fmla="*/ 77 h 81"/>
                  <a:gd name="T12" fmla="*/ 9 w 106"/>
                  <a:gd name="T13" fmla="*/ 62 h 81"/>
                  <a:gd name="T14" fmla="*/ 0 w 106"/>
                  <a:gd name="T15" fmla="*/ 59 h 81"/>
                  <a:gd name="T16" fmla="*/ 1 w 106"/>
                  <a:gd name="T17" fmla="*/ 31 h 81"/>
                  <a:gd name="T18" fmla="*/ 18 w 106"/>
                  <a:gd name="T19" fmla="*/ 23 h 81"/>
                  <a:gd name="T20" fmla="*/ 30 w 106"/>
                  <a:gd name="T21" fmla="*/ 9 h 81"/>
                  <a:gd name="T22" fmla="*/ 34 w 106"/>
                  <a:gd name="T23" fmla="*/ 14 h 81"/>
                  <a:gd name="T24" fmla="*/ 52 w 106"/>
                  <a:gd name="T25" fmla="*/ 12 h 81"/>
                  <a:gd name="T26" fmla="*/ 69 w 106"/>
                  <a:gd name="T27" fmla="*/ 0 h 81"/>
                  <a:gd name="T28" fmla="*/ 72 w 106"/>
                  <a:gd name="T29" fmla="*/ 10 h 81"/>
                  <a:gd name="T30" fmla="*/ 101 w 106"/>
                  <a:gd name="T31" fmla="*/ 16 h 81"/>
                  <a:gd name="T32" fmla="*/ 97 w 106"/>
                  <a:gd name="T33" fmla="*/ 23 h 81"/>
                  <a:gd name="T34" fmla="*/ 106 w 106"/>
                  <a:gd name="T35" fmla="*/ 28 h 81"/>
                  <a:gd name="T36" fmla="*/ 97 w 106"/>
                  <a:gd name="T37" fmla="*/ 34 h 81"/>
                  <a:gd name="T38" fmla="*/ 76 w 106"/>
                  <a:gd name="T39" fmla="*/ 32 h 81"/>
                  <a:gd name="T40" fmla="*/ 69 w 106"/>
                  <a:gd name="T41" fmla="*/ 42 h 81"/>
                  <a:gd name="T42" fmla="*/ 70 w 106"/>
                  <a:gd name="T43" fmla="*/ 59 h 81"/>
                  <a:gd name="T44" fmla="*/ 83 w 106"/>
                  <a:gd name="T45" fmla="*/ 67 h 81"/>
                  <a:gd name="T46" fmla="*/ 76 w 106"/>
                  <a:gd name="T47" fmla="*/ 77 h 81"/>
                  <a:gd name="T48" fmla="*/ 63 w 106"/>
                  <a:gd name="T49" fmla="*/ 72 h 81"/>
                  <a:gd name="T50" fmla="*/ 49 w 106"/>
                  <a:gd name="T51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06" h="81">
                    <a:moveTo>
                      <a:pt x="49" y="81"/>
                    </a:moveTo>
                    <a:lnTo>
                      <a:pt x="40" y="70"/>
                    </a:lnTo>
                    <a:lnTo>
                      <a:pt x="38" y="56"/>
                    </a:lnTo>
                    <a:lnTo>
                      <a:pt x="32" y="45"/>
                    </a:lnTo>
                    <a:lnTo>
                      <a:pt x="19" y="60"/>
                    </a:lnTo>
                    <a:lnTo>
                      <a:pt x="11" y="77"/>
                    </a:lnTo>
                    <a:lnTo>
                      <a:pt x="9" y="62"/>
                    </a:lnTo>
                    <a:lnTo>
                      <a:pt x="0" y="59"/>
                    </a:lnTo>
                    <a:lnTo>
                      <a:pt x="1" y="31"/>
                    </a:lnTo>
                    <a:lnTo>
                      <a:pt x="18" y="23"/>
                    </a:lnTo>
                    <a:lnTo>
                      <a:pt x="30" y="9"/>
                    </a:lnTo>
                    <a:lnTo>
                      <a:pt x="34" y="14"/>
                    </a:lnTo>
                    <a:lnTo>
                      <a:pt x="52" y="12"/>
                    </a:lnTo>
                    <a:lnTo>
                      <a:pt x="69" y="0"/>
                    </a:lnTo>
                    <a:lnTo>
                      <a:pt x="72" y="10"/>
                    </a:lnTo>
                    <a:lnTo>
                      <a:pt x="101" y="16"/>
                    </a:lnTo>
                    <a:lnTo>
                      <a:pt x="97" y="23"/>
                    </a:lnTo>
                    <a:lnTo>
                      <a:pt x="106" y="28"/>
                    </a:lnTo>
                    <a:lnTo>
                      <a:pt x="97" y="34"/>
                    </a:lnTo>
                    <a:lnTo>
                      <a:pt x="76" y="32"/>
                    </a:lnTo>
                    <a:lnTo>
                      <a:pt x="69" y="42"/>
                    </a:lnTo>
                    <a:lnTo>
                      <a:pt x="70" y="59"/>
                    </a:lnTo>
                    <a:lnTo>
                      <a:pt x="83" y="67"/>
                    </a:lnTo>
                    <a:lnTo>
                      <a:pt x="76" y="77"/>
                    </a:lnTo>
                    <a:lnTo>
                      <a:pt x="63" y="72"/>
                    </a:lnTo>
                    <a:lnTo>
                      <a:pt x="49" y="81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79" name="Freeform 42">
                <a:extLst>
                  <a:ext uri="{FF2B5EF4-FFF2-40B4-BE49-F238E27FC236}">
                    <a16:creationId xmlns:a16="http://schemas.microsoft.com/office/drawing/2014/main" id="{887A3B41-DF3A-4DE8-B6F6-00A7652F41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6" y="3244"/>
                <a:ext cx="66" cy="86"/>
              </a:xfrm>
              <a:custGeom>
                <a:avLst/>
                <a:gdLst>
                  <a:gd name="T0" fmla="*/ 25 w 66"/>
                  <a:gd name="T1" fmla="*/ 86 h 86"/>
                  <a:gd name="T2" fmla="*/ 12 w 66"/>
                  <a:gd name="T3" fmla="*/ 78 h 86"/>
                  <a:gd name="T4" fmla="*/ 9 w 66"/>
                  <a:gd name="T5" fmla="*/ 53 h 86"/>
                  <a:gd name="T6" fmla="*/ 0 w 66"/>
                  <a:gd name="T7" fmla="*/ 35 h 86"/>
                  <a:gd name="T8" fmla="*/ 17 w 66"/>
                  <a:gd name="T9" fmla="*/ 0 h 86"/>
                  <a:gd name="T10" fmla="*/ 23 w 66"/>
                  <a:gd name="T11" fmla="*/ 15 h 86"/>
                  <a:gd name="T12" fmla="*/ 50 w 66"/>
                  <a:gd name="T13" fmla="*/ 20 h 86"/>
                  <a:gd name="T14" fmla="*/ 60 w 66"/>
                  <a:gd name="T15" fmla="*/ 29 h 86"/>
                  <a:gd name="T16" fmla="*/ 58 w 66"/>
                  <a:gd name="T17" fmla="*/ 46 h 86"/>
                  <a:gd name="T18" fmla="*/ 66 w 66"/>
                  <a:gd name="T19" fmla="*/ 64 h 86"/>
                  <a:gd name="T20" fmla="*/ 62 w 66"/>
                  <a:gd name="T21" fmla="*/ 73 h 86"/>
                  <a:gd name="T22" fmla="*/ 44 w 66"/>
                  <a:gd name="T23" fmla="*/ 57 h 86"/>
                  <a:gd name="T24" fmla="*/ 41 w 66"/>
                  <a:gd name="T25" fmla="*/ 86 h 86"/>
                  <a:gd name="T26" fmla="*/ 25 w 66"/>
                  <a:gd name="T27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6" h="86">
                    <a:moveTo>
                      <a:pt x="25" y="86"/>
                    </a:moveTo>
                    <a:lnTo>
                      <a:pt x="12" y="78"/>
                    </a:lnTo>
                    <a:lnTo>
                      <a:pt x="9" y="53"/>
                    </a:lnTo>
                    <a:lnTo>
                      <a:pt x="0" y="35"/>
                    </a:lnTo>
                    <a:lnTo>
                      <a:pt x="17" y="0"/>
                    </a:lnTo>
                    <a:lnTo>
                      <a:pt x="23" y="15"/>
                    </a:lnTo>
                    <a:lnTo>
                      <a:pt x="50" y="20"/>
                    </a:lnTo>
                    <a:lnTo>
                      <a:pt x="60" y="29"/>
                    </a:lnTo>
                    <a:lnTo>
                      <a:pt x="58" y="46"/>
                    </a:lnTo>
                    <a:lnTo>
                      <a:pt x="66" y="64"/>
                    </a:lnTo>
                    <a:lnTo>
                      <a:pt x="62" y="73"/>
                    </a:lnTo>
                    <a:lnTo>
                      <a:pt x="44" y="57"/>
                    </a:lnTo>
                    <a:lnTo>
                      <a:pt x="41" y="86"/>
                    </a:lnTo>
                    <a:lnTo>
                      <a:pt x="25" y="86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80" name="Freeform 43">
                <a:extLst>
                  <a:ext uri="{FF2B5EF4-FFF2-40B4-BE49-F238E27FC236}">
                    <a16:creationId xmlns:a16="http://schemas.microsoft.com/office/drawing/2014/main" id="{1A312DEF-AA16-4496-BAF2-48BAC705AE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7" y="3326"/>
                <a:ext cx="40" cy="42"/>
              </a:xfrm>
              <a:custGeom>
                <a:avLst/>
                <a:gdLst>
                  <a:gd name="T0" fmla="*/ 28 w 40"/>
                  <a:gd name="T1" fmla="*/ 42 h 42"/>
                  <a:gd name="T2" fmla="*/ 9 w 40"/>
                  <a:gd name="T3" fmla="*/ 38 h 42"/>
                  <a:gd name="T4" fmla="*/ 8 w 40"/>
                  <a:gd name="T5" fmla="*/ 36 h 42"/>
                  <a:gd name="T6" fmla="*/ 12 w 40"/>
                  <a:gd name="T7" fmla="*/ 18 h 42"/>
                  <a:gd name="T8" fmla="*/ 0 w 40"/>
                  <a:gd name="T9" fmla="*/ 4 h 42"/>
                  <a:gd name="T10" fmla="*/ 9 w 40"/>
                  <a:gd name="T11" fmla="*/ 0 h 42"/>
                  <a:gd name="T12" fmla="*/ 22 w 40"/>
                  <a:gd name="T13" fmla="*/ 2 h 42"/>
                  <a:gd name="T14" fmla="*/ 36 w 40"/>
                  <a:gd name="T15" fmla="*/ 17 h 42"/>
                  <a:gd name="T16" fmla="*/ 40 w 40"/>
                  <a:gd name="T17" fmla="*/ 21 h 42"/>
                  <a:gd name="T18" fmla="*/ 28 w 40"/>
                  <a:gd name="T19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0" h="42">
                    <a:moveTo>
                      <a:pt x="28" y="42"/>
                    </a:moveTo>
                    <a:lnTo>
                      <a:pt x="9" y="38"/>
                    </a:lnTo>
                    <a:lnTo>
                      <a:pt x="8" y="36"/>
                    </a:lnTo>
                    <a:lnTo>
                      <a:pt x="12" y="18"/>
                    </a:lnTo>
                    <a:lnTo>
                      <a:pt x="0" y="4"/>
                    </a:lnTo>
                    <a:lnTo>
                      <a:pt x="9" y="0"/>
                    </a:lnTo>
                    <a:lnTo>
                      <a:pt x="22" y="2"/>
                    </a:lnTo>
                    <a:lnTo>
                      <a:pt x="36" y="17"/>
                    </a:lnTo>
                    <a:lnTo>
                      <a:pt x="40" y="21"/>
                    </a:lnTo>
                    <a:lnTo>
                      <a:pt x="28" y="42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81" name="Freeform 44">
                <a:extLst>
                  <a:ext uri="{FF2B5EF4-FFF2-40B4-BE49-F238E27FC236}">
                    <a16:creationId xmlns:a16="http://schemas.microsoft.com/office/drawing/2014/main" id="{2CF29D13-2861-45F3-AF8E-58EAC4AA91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24" y="2280"/>
                <a:ext cx="166" cy="119"/>
              </a:xfrm>
              <a:custGeom>
                <a:avLst/>
                <a:gdLst>
                  <a:gd name="T0" fmla="*/ 132 w 166"/>
                  <a:gd name="T1" fmla="*/ 119 h 119"/>
                  <a:gd name="T2" fmla="*/ 116 w 166"/>
                  <a:gd name="T3" fmla="*/ 118 h 119"/>
                  <a:gd name="T4" fmla="*/ 96 w 166"/>
                  <a:gd name="T5" fmla="*/ 109 h 119"/>
                  <a:gd name="T6" fmla="*/ 45 w 166"/>
                  <a:gd name="T7" fmla="*/ 82 h 119"/>
                  <a:gd name="T8" fmla="*/ 32 w 166"/>
                  <a:gd name="T9" fmla="*/ 84 h 119"/>
                  <a:gd name="T10" fmla="*/ 23 w 166"/>
                  <a:gd name="T11" fmla="*/ 71 h 119"/>
                  <a:gd name="T12" fmla="*/ 3 w 166"/>
                  <a:gd name="T13" fmla="*/ 73 h 119"/>
                  <a:gd name="T14" fmla="*/ 0 w 166"/>
                  <a:gd name="T15" fmla="*/ 25 h 119"/>
                  <a:gd name="T16" fmla="*/ 11 w 166"/>
                  <a:gd name="T17" fmla="*/ 25 h 119"/>
                  <a:gd name="T18" fmla="*/ 27 w 166"/>
                  <a:gd name="T19" fmla="*/ 0 h 119"/>
                  <a:gd name="T20" fmla="*/ 89 w 166"/>
                  <a:gd name="T21" fmla="*/ 51 h 119"/>
                  <a:gd name="T22" fmla="*/ 125 w 166"/>
                  <a:gd name="T23" fmla="*/ 59 h 119"/>
                  <a:gd name="T24" fmla="*/ 166 w 166"/>
                  <a:gd name="T25" fmla="*/ 87 h 119"/>
                  <a:gd name="T26" fmla="*/ 161 w 166"/>
                  <a:gd name="T27" fmla="*/ 99 h 119"/>
                  <a:gd name="T28" fmla="*/ 132 w 166"/>
                  <a:gd name="T29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66" h="119">
                    <a:moveTo>
                      <a:pt x="132" y="119"/>
                    </a:moveTo>
                    <a:lnTo>
                      <a:pt x="116" y="118"/>
                    </a:lnTo>
                    <a:lnTo>
                      <a:pt x="96" y="109"/>
                    </a:lnTo>
                    <a:lnTo>
                      <a:pt x="45" y="82"/>
                    </a:lnTo>
                    <a:lnTo>
                      <a:pt x="32" y="84"/>
                    </a:lnTo>
                    <a:lnTo>
                      <a:pt x="23" y="71"/>
                    </a:lnTo>
                    <a:lnTo>
                      <a:pt x="3" y="73"/>
                    </a:lnTo>
                    <a:lnTo>
                      <a:pt x="0" y="25"/>
                    </a:lnTo>
                    <a:lnTo>
                      <a:pt x="11" y="25"/>
                    </a:lnTo>
                    <a:lnTo>
                      <a:pt x="27" y="0"/>
                    </a:lnTo>
                    <a:lnTo>
                      <a:pt x="89" y="51"/>
                    </a:lnTo>
                    <a:lnTo>
                      <a:pt x="125" y="59"/>
                    </a:lnTo>
                    <a:lnTo>
                      <a:pt x="166" y="87"/>
                    </a:lnTo>
                    <a:lnTo>
                      <a:pt x="161" y="99"/>
                    </a:lnTo>
                    <a:lnTo>
                      <a:pt x="132" y="119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82" name="Freeform 45">
                <a:extLst>
                  <a:ext uri="{FF2B5EF4-FFF2-40B4-BE49-F238E27FC236}">
                    <a16:creationId xmlns:a16="http://schemas.microsoft.com/office/drawing/2014/main" id="{182F7B8C-69A3-41AD-A82C-B929665257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5" y="3428"/>
                <a:ext cx="73" cy="44"/>
              </a:xfrm>
              <a:custGeom>
                <a:avLst/>
                <a:gdLst>
                  <a:gd name="T0" fmla="*/ 10 w 73"/>
                  <a:gd name="T1" fmla="*/ 44 h 44"/>
                  <a:gd name="T2" fmla="*/ 1 w 73"/>
                  <a:gd name="T3" fmla="*/ 24 h 44"/>
                  <a:gd name="T4" fmla="*/ 0 w 73"/>
                  <a:gd name="T5" fmla="*/ 12 h 44"/>
                  <a:gd name="T6" fmla="*/ 7 w 73"/>
                  <a:gd name="T7" fmla="*/ 2 h 44"/>
                  <a:gd name="T8" fmla="*/ 23 w 73"/>
                  <a:gd name="T9" fmla="*/ 9 h 44"/>
                  <a:gd name="T10" fmla="*/ 36 w 73"/>
                  <a:gd name="T11" fmla="*/ 4 h 44"/>
                  <a:gd name="T12" fmla="*/ 63 w 73"/>
                  <a:gd name="T13" fmla="*/ 0 h 44"/>
                  <a:gd name="T14" fmla="*/ 73 w 73"/>
                  <a:gd name="T15" fmla="*/ 6 h 44"/>
                  <a:gd name="T16" fmla="*/ 63 w 73"/>
                  <a:gd name="T17" fmla="*/ 29 h 44"/>
                  <a:gd name="T18" fmla="*/ 46 w 73"/>
                  <a:gd name="T19" fmla="*/ 34 h 44"/>
                  <a:gd name="T20" fmla="*/ 35 w 73"/>
                  <a:gd name="T21" fmla="*/ 37 h 44"/>
                  <a:gd name="T22" fmla="*/ 24 w 73"/>
                  <a:gd name="T23" fmla="*/ 24 h 44"/>
                  <a:gd name="T24" fmla="*/ 18 w 73"/>
                  <a:gd name="T25" fmla="*/ 44 h 44"/>
                  <a:gd name="T26" fmla="*/ 10 w 73"/>
                  <a:gd name="T27" fmla="*/ 44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3" h="44">
                    <a:moveTo>
                      <a:pt x="10" y="44"/>
                    </a:moveTo>
                    <a:lnTo>
                      <a:pt x="1" y="24"/>
                    </a:lnTo>
                    <a:lnTo>
                      <a:pt x="0" y="12"/>
                    </a:lnTo>
                    <a:lnTo>
                      <a:pt x="7" y="2"/>
                    </a:lnTo>
                    <a:lnTo>
                      <a:pt x="23" y="9"/>
                    </a:lnTo>
                    <a:lnTo>
                      <a:pt x="36" y="4"/>
                    </a:lnTo>
                    <a:lnTo>
                      <a:pt x="63" y="0"/>
                    </a:lnTo>
                    <a:lnTo>
                      <a:pt x="73" y="6"/>
                    </a:lnTo>
                    <a:lnTo>
                      <a:pt x="63" y="29"/>
                    </a:lnTo>
                    <a:lnTo>
                      <a:pt x="46" y="34"/>
                    </a:lnTo>
                    <a:lnTo>
                      <a:pt x="35" y="37"/>
                    </a:lnTo>
                    <a:lnTo>
                      <a:pt x="24" y="24"/>
                    </a:lnTo>
                    <a:lnTo>
                      <a:pt x="18" y="44"/>
                    </a:lnTo>
                    <a:lnTo>
                      <a:pt x="10" y="44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83" name="Freeform 46">
                <a:extLst>
                  <a:ext uri="{FF2B5EF4-FFF2-40B4-BE49-F238E27FC236}">
                    <a16:creationId xmlns:a16="http://schemas.microsoft.com/office/drawing/2014/main" id="{1D9411B6-9295-49FC-8E65-2AB6079DC1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9" y="3131"/>
                <a:ext cx="89" cy="60"/>
              </a:xfrm>
              <a:custGeom>
                <a:avLst/>
                <a:gdLst>
                  <a:gd name="T0" fmla="*/ 71 w 89"/>
                  <a:gd name="T1" fmla="*/ 60 h 60"/>
                  <a:gd name="T2" fmla="*/ 46 w 89"/>
                  <a:gd name="T3" fmla="*/ 53 h 60"/>
                  <a:gd name="T4" fmla="*/ 31 w 89"/>
                  <a:gd name="T5" fmla="*/ 50 h 60"/>
                  <a:gd name="T6" fmla="*/ 26 w 89"/>
                  <a:gd name="T7" fmla="*/ 35 h 60"/>
                  <a:gd name="T8" fmla="*/ 14 w 89"/>
                  <a:gd name="T9" fmla="*/ 38 h 60"/>
                  <a:gd name="T10" fmla="*/ 4 w 89"/>
                  <a:gd name="T11" fmla="*/ 27 h 60"/>
                  <a:gd name="T12" fmla="*/ 0 w 89"/>
                  <a:gd name="T13" fmla="*/ 13 h 60"/>
                  <a:gd name="T14" fmla="*/ 13 w 89"/>
                  <a:gd name="T15" fmla="*/ 7 h 60"/>
                  <a:gd name="T16" fmla="*/ 28 w 89"/>
                  <a:gd name="T17" fmla="*/ 11 h 60"/>
                  <a:gd name="T18" fmla="*/ 39 w 89"/>
                  <a:gd name="T19" fmla="*/ 0 h 60"/>
                  <a:gd name="T20" fmla="*/ 52 w 89"/>
                  <a:gd name="T21" fmla="*/ 0 h 60"/>
                  <a:gd name="T22" fmla="*/ 50 w 89"/>
                  <a:gd name="T23" fmla="*/ 21 h 60"/>
                  <a:gd name="T24" fmla="*/ 64 w 89"/>
                  <a:gd name="T25" fmla="*/ 19 h 60"/>
                  <a:gd name="T26" fmla="*/ 66 w 89"/>
                  <a:gd name="T27" fmla="*/ 28 h 60"/>
                  <a:gd name="T28" fmla="*/ 89 w 89"/>
                  <a:gd name="T29" fmla="*/ 12 h 60"/>
                  <a:gd name="T30" fmla="*/ 86 w 89"/>
                  <a:gd name="T31" fmla="*/ 43 h 60"/>
                  <a:gd name="T32" fmla="*/ 79 w 89"/>
                  <a:gd name="T33" fmla="*/ 46 h 60"/>
                  <a:gd name="T34" fmla="*/ 71 w 89"/>
                  <a:gd name="T35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9" h="60">
                    <a:moveTo>
                      <a:pt x="71" y="60"/>
                    </a:moveTo>
                    <a:lnTo>
                      <a:pt x="46" y="53"/>
                    </a:lnTo>
                    <a:lnTo>
                      <a:pt x="31" y="50"/>
                    </a:lnTo>
                    <a:lnTo>
                      <a:pt x="26" y="35"/>
                    </a:lnTo>
                    <a:lnTo>
                      <a:pt x="14" y="38"/>
                    </a:lnTo>
                    <a:lnTo>
                      <a:pt x="4" y="27"/>
                    </a:lnTo>
                    <a:lnTo>
                      <a:pt x="0" y="13"/>
                    </a:lnTo>
                    <a:lnTo>
                      <a:pt x="13" y="7"/>
                    </a:lnTo>
                    <a:lnTo>
                      <a:pt x="28" y="11"/>
                    </a:lnTo>
                    <a:lnTo>
                      <a:pt x="39" y="0"/>
                    </a:lnTo>
                    <a:lnTo>
                      <a:pt x="52" y="0"/>
                    </a:lnTo>
                    <a:lnTo>
                      <a:pt x="50" y="21"/>
                    </a:lnTo>
                    <a:lnTo>
                      <a:pt x="64" y="19"/>
                    </a:lnTo>
                    <a:lnTo>
                      <a:pt x="66" y="28"/>
                    </a:lnTo>
                    <a:lnTo>
                      <a:pt x="89" y="12"/>
                    </a:lnTo>
                    <a:lnTo>
                      <a:pt x="86" y="43"/>
                    </a:lnTo>
                    <a:lnTo>
                      <a:pt x="79" y="46"/>
                    </a:lnTo>
                    <a:lnTo>
                      <a:pt x="71" y="60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84" name="Freeform 47">
                <a:extLst>
                  <a:ext uri="{FF2B5EF4-FFF2-40B4-BE49-F238E27FC236}">
                    <a16:creationId xmlns:a16="http://schemas.microsoft.com/office/drawing/2014/main" id="{E55486F4-A110-492E-86AC-96426D05B2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73" y="3252"/>
                <a:ext cx="199" cy="149"/>
              </a:xfrm>
              <a:custGeom>
                <a:avLst/>
                <a:gdLst>
                  <a:gd name="T0" fmla="*/ 85 w 199"/>
                  <a:gd name="T1" fmla="*/ 149 h 149"/>
                  <a:gd name="T2" fmla="*/ 72 w 199"/>
                  <a:gd name="T3" fmla="*/ 142 h 149"/>
                  <a:gd name="T4" fmla="*/ 62 w 199"/>
                  <a:gd name="T5" fmla="*/ 144 h 149"/>
                  <a:gd name="T6" fmla="*/ 51 w 199"/>
                  <a:gd name="T7" fmla="*/ 138 h 149"/>
                  <a:gd name="T8" fmla="*/ 36 w 199"/>
                  <a:gd name="T9" fmla="*/ 142 h 149"/>
                  <a:gd name="T10" fmla="*/ 28 w 199"/>
                  <a:gd name="T11" fmla="*/ 117 h 149"/>
                  <a:gd name="T12" fmla="*/ 33 w 199"/>
                  <a:gd name="T13" fmla="*/ 104 h 149"/>
                  <a:gd name="T14" fmla="*/ 11 w 199"/>
                  <a:gd name="T15" fmla="*/ 92 h 149"/>
                  <a:gd name="T16" fmla="*/ 7 w 199"/>
                  <a:gd name="T17" fmla="*/ 83 h 149"/>
                  <a:gd name="T18" fmla="*/ 4 w 199"/>
                  <a:gd name="T19" fmla="*/ 77 h 149"/>
                  <a:gd name="T20" fmla="*/ 0 w 199"/>
                  <a:gd name="T21" fmla="*/ 67 h 149"/>
                  <a:gd name="T22" fmla="*/ 27 w 199"/>
                  <a:gd name="T23" fmla="*/ 57 h 149"/>
                  <a:gd name="T24" fmla="*/ 64 w 199"/>
                  <a:gd name="T25" fmla="*/ 44 h 149"/>
                  <a:gd name="T26" fmla="*/ 64 w 199"/>
                  <a:gd name="T27" fmla="*/ 66 h 149"/>
                  <a:gd name="T28" fmla="*/ 37 w 199"/>
                  <a:gd name="T29" fmla="*/ 99 h 149"/>
                  <a:gd name="T30" fmla="*/ 36 w 199"/>
                  <a:gd name="T31" fmla="*/ 109 h 149"/>
                  <a:gd name="T32" fmla="*/ 34 w 199"/>
                  <a:gd name="T33" fmla="*/ 119 h 149"/>
                  <a:gd name="T34" fmla="*/ 41 w 199"/>
                  <a:gd name="T35" fmla="*/ 124 h 149"/>
                  <a:gd name="T36" fmla="*/ 81 w 199"/>
                  <a:gd name="T37" fmla="*/ 79 h 149"/>
                  <a:gd name="T38" fmla="*/ 113 w 199"/>
                  <a:gd name="T39" fmla="*/ 71 h 149"/>
                  <a:gd name="T40" fmla="*/ 92 w 199"/>
                  <a:gd name="T41" fmla="*/ 53 h 149"/>
                  <a:gd name="T42" fmla="*/ 73 w 199"/>
                  <a:gd name="T43" fmla="*/ 22 h 149"/>
                  <a:gd name="T44" fmla="*/ 110 w 199"/>
                  <a:gd name="T45" fmla="*/ 5 h 149"/>
                  <a:gd name="T46" fmla="*/ 127 w 199"/>
                  <a:gd name="T47" fmla="*/ 14 h 149"/>
                  <a:gd name="T48" fmla="*/ 130 w 199"/>
                  <a:gd name="T49" fmla="*/ 2 h 149"/>
                  <a:gd name="T50" fmla="*/ 142 w 199"/>
                  <a:gd name="T51" fmla="*/ 14 h 149"/>
                  <a:gd name="T52" fmla="*/ 155 w 199"/>
                  <a:gd name="T53" fmla="*/ 0 h 149"/>
                  <a:gd name="T54" fmla="*/ 159 w 199"/>
                  <a:gd name="T55" fmla="*/ 9 h 149"/>
                  <a:gd name="T56" fmla="*/ 164 w 199"/>
                  <a:gd name="T57" fmla="*/ 14 h 149"/>
                  <a:gd name="T58" fmla="*/ 169 w 199"/>
                  <a:gd name="T59" fmla="*/ 22 h 149"/>
                  <a:gd name="T60" fmla="*/ 192 w 199"/>
                  <a:gd name="T61" fmla="*/ 25 h 149"/>
                  <a:gd name="T62" fmla="*/ 199 w 199"/>
                  <a:gd name="T63" fmla="*/ 40 h 149"/>
                  <a:gd name="T64" fmla="*/ 196 w 199"/>
                  <a:gd name="T65" fmla="*/ 59 h 149"/>
                  <a:gd name="T66" fmla="*/ 184 w 199"/>
                  <a:gd name="T67" fmla="*/ 73 h 149"/>
                  <a:gd name="T68" fmla="*/ 167 w 199"/>
                  <a:gd name="T69" fmla="*/ 81 h 149"/>
                  <a:gd name="T70" fmla="*/ 166 w 199"/>
                  <a:gd name="T71" fmla="*/ 109 h 149"/>
                  <a:gd name="T72" fmla="*/ 160 w 199"/>
                  <a:gd name="T73" fmla="*/ 114 h 149"/>
                  <a:gd name="T74" fmla="*/ 156 w 199"/>
                  <a:gd name="T75" fmla="*/ 99 h 149"/>
                  <a:gd name="T76" fmla="*/ 144 w 199"/>
                  <a:gd name="T77" fmla="*/ 86 h 149"/>
                  <a:gd name="T78" fmla="*/ 121 w 199"/>
                  <a:gd name="T79" fmla="*/ 81 h 149"/>
                  <a:gd name="T80" fmla="*/ 104 w 199"/>
                  <a:gd name="T81" fmla="*/ 104 h 149"/>
                  <a:gd name="T82" fmla="*/ 82 w 199"/>
                  <a:gd name="T83" fmla="*/ 114 h 149"/>
                  <a:gd name="T84" fmla="*/ 92 w 199"/>
                  <a:gd name="T85" fmla="*/ 139 h 149"/>
                  <a:gd name="T86" fmla="*/ 85 w 199"/>
                  <a:gd name="T87" fmla="*/ 149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99" h="149">
                    <a:moveTo>
                      <a:pt x="85" y="149"/>
                    </a:moveTo>
                    <a:lnTo>
                      <a:pt x="72" y="142"/>
                    </a:lnTo>
                    <a:lnTo>
                      <a:pt x="62" y="144"/>
                    </a:lnTo>
                    <a:lnTo>
                      <a:pt x="51" y="138"/>
                    </a:lnTo>
                    <a:lnTo>
                      <a:pt x="36" y="142"/>
                    </a:lnTo>
                    <a:lnTo>
                      <a:pt x="28" y="117"/>
                    </a:lnTo>
                    <a:lnTo>
                      <a:pt x="33" y="104"/>
                    </a:lnTo>
                    <a:lnTo>
                      <a:pt x="11" y="92"/>
                    </a:lnTo>
                    <a:lnTo>
                      <a:pt x="7" y="83"/>
                    </a:lnTo>
                    <a:lnTo>
                      <a:pt x="4" y="77"/>
                    </a:lnTo>
                    <a:lnTo>
                      <a:pt x="0" y="67"/>
                    </a:lnTo>
                    <a:lnTo>
                      <a:pt x="27" y="57"/>
                    </a:lnTo>
                    <a:lnTo>
                      <a:pt x="64" y="44"/>
                    </a:lnTo>
                    <a:lnTo>
                      <a:pt x="64" y="66"/>
                    </a:lnTo>
                    <a:lnTo>
                      <a:pt x="37" y="99"/>
                    </a:lnTo>
                    <a:lnTo>
                      <a:pt x="36" y="109"/>
                    </a:lnTo>
                    <a:lnTo>
                      <a:pt x="34" y="119"/>
                    </a:lnTo>
                    <a:lnTo>
                      <a:pt x="41" y="124"/>
                    </a:lnTo>
                    <a:lnTo>
                      <a:pt x="81" y="79"/>
                    </a:lnTo>
                    <a:lnTo>
                      <a:pt x="113" y="71"/>
                    </a:lnTo>
                    <a:lnTo>
                      <a:pt x="92" y="53"/>
                    </a:lnTo>
                    <a:lnTo>
                      <a:pt x="73" y="22"/>
                    </a:lnTo>
                    <a:lnTo>
                      <a:pt x="110" y="5"/>
                    </a:lnTo>
                    <a:lnTo>
                      <a:pt x="127" y="14"/>
                    </a:lnTo>
                    <a:lnTo>
                      <a:pt x="130" y="2"/>
                    </a:lnTo>
                    <a:lnTo>
                      <a:pt x="142" y="14"/>
                    </a:lnTo>
                    <a:lnTo>
                      <a:pt x="155" y="0"/>
                    </a:lnTo>
                    <a:lnTo>
                      <a:pt x="159" y="9"/>
                    </a:lnTo>
                    <a:lnTo>
                      <a:pt x="164" y="14"/>
                    </a:lnTo>
                    <a:lnTo>
                      <a:pt x="169" y="22"/>
                    </a:lnTo>
                    <a:lnTo>
                      <a:pt x="192" y="25"/>
                    </a:lnTo>
                    <a:lnTo>
                      <a:pt x="199" y="40"/>
                    </a:lnTo>
                    <a:lnTo>
                      <a:pt x="196" y="59"/>
                    </a:lnTo>
                    <a:lnTo>
                      <a:pt x="184" y="73"/>
                    </a:lnTo>
                    <a:lnTo>
                      <a:pt x="167" y="81"/>
                    </a:lnTo>
                    <a:lnTo>
                      <a:pt x="166" y="109"/>
                    </a:lnTo>
                    <a:lnTo>
                      <a:pt x="160" y="114"/>
                    </a:lnTo>
                    <a:lnTo>
                      <a:pt x="156" y="99"/>
                    </a:lnTo>
                    <a:lnTo>
                      <a:pt x="144" y="86"/>
                    </a:lnTo>
                    <a:lnTo>
                      <a:pt x="121" y="81"/>
                    </a:lnTo>
                    <a:lnTo>
                      <a:pt x="104" y="104"/>
                    </a:lnTo>
                    <a:lnTo>
                      <a:pt x="82" y="114"/>
                    </a:lnTo>
                    <a:lnTo>
                      <a:pt x="92" y="139"/>
                    </a:lnTo>
                    <a:lnTo>
                      <a:pt x="85" y="149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85" name="Freeform 48">
                <a:extLst>
                  <a:ext uri="{FF2B5EF4-FFF2-40B4-BE49-F238E27FC236}">
                    <a16:creationId xmlns:a16="http://schemas.microsoft.com/office/drawing/2014/main" id="{8B2DFD43-23CA-45FF-8F95-C34342A0AF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44" y="3229"/>
                <a:ext cx="93" cy="96"/>
              </a:xfrm>
              <a:custGeom>
                <a:avLst/>
                <a:gdLst>
                  <a:gd name="T0" fmla="*/ 16 w 93"/>
                  <a:gd name="T1" fmla="*/ 96 h 96"/>
                  <a:gd name="T2" fmla="*/ 6 w 93"/>
                  <a:gd name="T3" fmla="*/ 87 h 96"/>
                  <a:gd name="T4" fmla="*/ 14 w 93"/>
                  <a:gd name="T5" fmla="*/ 74 h 96"/>
                  <a:gd name="T6" fmla="*/ 10 w 93"/>
                  <a:gd name="T7" fmla="*/ 65 h 96"/>
                  <a:gd name="T8" fmla="*/ 16 w 93"/>
                  <a:gd name="T9" fmla="*/ 53 h 96"/>
                  <a:gd name="T10" fmla="*/ 0 w 93"/>
                  <a:gd name="T11" fmla="*/ 42 h 96"/>
                  <a:gd name="T12" fmla="*/ 0 w 93"/>
                  <a:gd name="T13" fmla="*/ 30 h 96"/>
                  <a:gd name="T14" fmla="*/ 13 w 93"/>
                  <a:gd name="T15" fmla="*/ 13 h 96"/>
                  <a:gd name="T16" fmla="*/ 49 w 93"/>
                  <a:gd name="T17" fmla="*/ 9 h 96"/>
                  <a:gd name="T18" fmla="*/ 61 w 93"/>
                  <a:gd name="T19" fmla="*/ 0 h 96"/>
                  <a:gd name="T20" fmla="*/ 68 w 93"/>
                  <a:gd name="T21" fmla="*/ 15 h 96"/>
                  <a:gd name="T22" fmla="*/ 78 w 93"/>
                  <a:gd name="T23" fmla="*/ 29 h 96"/>
                  <a:gd name="T24" fmla="*/ 89 w 93"/>
                  <a:gd name="T25" fmla="*/ 28 h 96"/>
                  <a:gd name="T26" fmla="*/ 93 w 93"/>
                  <a:gd name="T27" fmla="*/ 42 h 96"/>
                  <a:gd name="T28" fmla="*/ 82 w 93"/>
                  <a:gd name="T29" fmla="*/ 48 h 96"/>
                  <a:gd name="T30" fmla="*/ 76 w 93"/>
                  <a:gd name="T31" fmla="*/ 65 h 96"/>
                  <a:gd name="T32" fmla="*/ 56 w 93"/>
                  <a:gd name="T33" fmla="*/ 80 h 96"/>
                  <a:gd name="T34" fmla="*/ 44 w 93"/>
                  <a:gd name="T35" fmla="*/ 73 h 96"/>
                  <a:gd name="T36" fmla="*/ 32 w 93"/>
                  <a:gd name="T37" fmla="*/ 83 h 96"/>
                  <a:gd name="T38" fmla="*/ 32 w 93"/>
                  <a:gd name="T39" fmla="*/ 88 h 96"/>
                  <a:gd name="T40" fmla="*/ 16 w 93"/>
                  <a:gd name="T41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3" h="96">
                    <a:moveTo>
                      <a:pt x="16" y="96"/>
                    </a:moveTo>
                    <a:lnTo>
                      <a:pt x="6" y="87"/>
                    </a:lnTo>
                    <a:lnTo>
                      <a:pt x="14" y="74"/>
                    </a:lnTo>
                    <a:lnTo>
                      <a:pt x="10" y="65"/>
                    </a:lnTo>
                    <a:lnTo>
                      <a:pt x="16" y="53"/>
                    </a:lnTo>
                    <a:lnTo>
                      <a:pt x="0" y="42"/>
                    </a:lnTo>
                    <a:lnTo>
                      <a:pt x="0" y="30"/>
                    </a:lnTo>
                    <a:lnTo>
                      <a:pt x="13" y="13"/>
                    </a:lnTo>
                    <a:lnTo>
                      <a:pt x="49" y="9"/>
                    </a:lnTo>
                    <a:lnTo>
                      <a:pt x="61" y="0"/>
                    </a:lnTo>
                    <a:lnTo>
                      <a:pt x="68" y="15"/>
                    </a:lnTo>
                    <a:lnTo>
                      <a:pt x="78" y="29"/>
                    </a:lnTo>
                    <a:lnTo>
                      <a:pt x="89" y="28"/>
                    </a:lnTo>
                    <a:lnTo>
                      <a:pt x="93" y="42"/>
                    </a:lnTo>
                    <a:lnTo>
                      <a:pt x="82" y="48"/>
                    </a:lnTo>
                    <a:lnTo>
                      <a:pt x="76" y="65"/>
                    </a:lnTo>
                    <a:lnTo>
                      <a:pt x="56" y="80"/>
                    </a:lnTo>
                    <a:lnTo>
                      <a:pt x="44" y="73"/>
                    </a:lnTo>
                    <a:lnTo>
                      <a:pt x="32" y="83"/>
                    </a:lnTo>
                    <a:lnTo>
                      <a:pt x="32" y="88"/>
                    </a:lnTo>
                    <a:lnTo>
                      <a:pt x="16" y="96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86" name="Freeform 49">
                <a:extLst>
                  <a:ext uri="{FF2B5EF4-FFF2-40B4-BE49-F238E27FC236}">
                    <a16:creationId xmlns:a16="http://schemas.microsoft.com/office/drawing/2014/main" id="{A4E1F98C-971F-441F-87C2-26F70A13EA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6" y="2029"/>
                <a:ext cx="121" cy="157"/>
              </a:xfrm>
              <a:custGeom>
                <a:avLst/>
                <a:gdLst>
                  <a:gd name="T0" fmla="*/ 62 w 121"/>
                  <a:gd name="T1" fmla="*/ 157 h 157"/>
                  <a:gd name="T2" fmla="*/ 50 w 121"/>
                  <a:gd name="T3" fmla="*/ 154 h 157"/>
                  <a:gd name="T4" fmla="*/ 22 w 121"/>
                  <a:gd name="T5" fmla="*/ 150 h 157"/>
                  <a:gd name="T6" fmla="*/ 18 w 121"/>
                  <a:gd name="T7" fmla="*/ 153 h 157"/>
                  <a:gd name="T8" fmla="*/ 19 w 121"/>
                  <a:gd name="T9" fmla="*/ 150 h 157"/>
                  <a:gd name="T10" fmla="*/ 19 w 121"/>
                  <a:gd name="T11" fmla="*/ 148 h 157"/>
                  <a:gd name="T12" fmla="*/ 18 w 121"/>
                  <a:gd name="T13" fmla="*/ 139 h 157"/>
                  <a:gd name="T14" fmla="*/ 14 w 121"/>
                  <a:gd name="T15" fmla="*/ 131 h 157"/>
                  <a:gd name="T16" fmla="*/ 18 w 121"/>
                  <a:gd name="T17" fmla="*/ 125 h 157"/>
                  <a:gd name="T18" fmla="*/ 18 w 121"/>
                  <a:gd name="T19" fmla="*/ 120 h 157"/>
                  <a:gd name="T20" fmla="*/ 18 w 121"/>
                  <a:gd name="T21" fmla="*/ 111 h 157"/>
                  <a:gd name="T22" fmla="*/ 24 w 121"/>
                  <a:gd name="T23" fmla="*/ 106 h 157"/>
                  <a:gd name="T24" fmla="*/ 26 w 121"/>
                  <a:gd name="T25" fmla="*/ 101 h 157"/>
                  <a:gd name="T26" fmla="*/ 27 w 121"/>
                  <a:gd name="T27" fmla="*/ 93 h 157"/>
                  <a:gd name="T28" fmla="*/ 25 w 121"/>
                  <a:gd name="T29" fmla="*/ 90 h 157"/>
                  <a:gd name="T30" fmla="*/ 22 w 121"/>
                  <a:gd name="T31" fmla="*/ 84 h 157"/>
                  <a:gd name="T32" fmla="*/ 21 w 121"/>
                  <a:gd name="T33" fmla="*/ 82 h 157"/>
                  <a:gd name="T34" fmla="*/ 15 w 121"/>
                  <a:gd name="T35" fmla="*/ 72 h 157"/>
                  <a:gd name="T36" fmla="*/ 13 w 121"/>
                  <a:gd name="T37" fmla="*/ 65 h 157"/>
                  <a:gd name="T38" fmla="*/ 11 w 121"/>
                  <a:gd name="T39" fmla="*/ 64 h 157"/>
                  <a:gd name="T40" fmla="*/ 8 w 121"/>
                  <a:gd name="T41" fmla="*/ 64 h 157"/>
                  <a:gd name="T42" fmla="*/ 5 w 121"/>
                  <a:gd name="T43" fmla="*/ 68 h 157"/>
                  <a:gd name="T44" fmla="*/ 1 w 121"/>
                  <a:gd name="T45" fmla="*/ 68 h 157"/>
                  <a:gd name="T46" fmla="*/ 0 w 121"/>
                  <a:gd name="T47" fmla="*/ 65 h 157"/>
                  <a:gd name="T48" fmla="*/ 0 w 121"/>
                  <a:gd name="T49" fmla="*/ 60 h 157"/>
                  <a:gd name="T50" fmla="*/ 0 w 121"/>
                  <a:gd name="T51" fmla="*/ 59 h 157"/>
                  <a:gd name="T52" fmla="*/ 4 w 121"/>
                  <a:gd name="T53" fmla="*/ 56 h 157"/>
                  <a:gd name="T54" fmla="*/ 38 w 121"/>
                  <a:gd name="T55" fmla="*/ 20 h 157"/>
                  <a:gd name="T56" fmla="*/ 79 w 121"/>
                  <a:gd name="T57" fmla="*/ 22 h 157"/>
                  <a:gd name="T58" fmla="*/ 96 w 121"/>
                  <a:gd name="T59" fmla="*/ 13 h 157"/>
                  <a:gd name="T60" fmla="*/ 121 w 121"/>
                  <a:gd name="T61" fmla="*/ 0 h 157"/>
                  <a:gd name="T62" fmla="*/ 121 w 121"/>
                  <a:gd name="T63" fmla="*/ 26 h 157"/>
                  <a:gd name="T64" fmla="*/ 120 w 121"/>
                  <a:gd name="T65" fmla="*/ 72 h 157"/>
                  <a:gd name="T66" fmla="*/ 78 w 121"/>
                  <a:gd name="T67" fmla="*/ 73 h 157"/>
                  <a:gd name="T68" fmla="*/ 61 w 121"/>
                  <a:gd name="T69" fmla="*/ 120 h 157"/>
                  <a:gd name="T70" fmla="*/ 57 w 121"/>
                  <a:gd name="T71" fmla="*/ 128 h 157"/>
                  <a:gd name="T72" fmla="*/ 71 w 121"/>
                  <a:gd name="T73" fmla="*/ 150 h 157"/>
                  <a:gd name="T74" fmla="*/ 62 w 121"/>
                  <a:gd name="T75" fmla="*/ 157 h 1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21" h="157">
                    <a:moveTo>
                      <a:pt x="62" y="157"/>
                    </a:moveTo>
                    <a:lnTo>
                      <a:pt x="50" y="154"/>
                    </a:lnTo>
                    <a:lnTo>
                      <a:pt x="22" y="150"/>
                    </a:lnTo>
                    <a:lnTo>
                      <a:pt x="18" y="153"/>
                    </a:lnTo>
                    <a:lnTo>
                      <a:pt x="19" y="150"/>
                    </a:lnTo>
                    <a:lnTo>
                      <a:pt x="19" y="148"/>
                    </a:lnTo>
                    <a:lnTo>
                      <a:pt x="18" y="139"/>
                    </a:lnTo>
                    <a:lnTo>
                      <a:pt x="14" y="131"/>
                    </a:lnTo>
                    <a:lnTo>
                      <a:pt x="18" y="125"/>
                    </a:lnTo>
                    <a:lnTo>
                      <a:pt x="18" y="120"/>
                    </a:lnTo>
                    <a:lnTo>
                      <a:pt x="18" y="111"/>
                    </a:lnTo>
                    <a:lnTo>
                      <a:pt x="24" y="106"/>
                    </a:lnTo>
                    <a:lnTo>
                      <a:pt x="26" y="101"/>
                    </a:lnTo>
                    <a:lnTo>
                      <a:pt x="27" y="93"/>
                    </a:lnTo>
                    <a:lnTo>
                      <a:pt x="25" y="90"/>
                    </a:lnTo>
                    <a:lnTo>
                      <a:pt x="22" y="84"/>
                    </a:lnTo>
                    <a:lnTo>
                      <a:pt x="21" y="82"/>
                    </a:lnTo>
                    <a:lnTo>
                      <a:pt x="15" y="72"/>
                    </a:lnTo>
                    <a:lnTo>
                      <a:pt x="13" y="65"/>
                    </a:lnTo>
                    <a:lnTo>
                      <a:pt x="11" y="64"/>
                    </a:lnTo>
                    <a:lnTo>
                      <a:pt x="8" y="64"/>
                    </a:lnTo>
                    <a:lnTo>
                      <a:pt x="5" y="68"/>
                    </a:lnTo>
                    <a:lnTo>
                      <a:pt x="1" y="68"/>
                    </a:lnTo>
                    <a:lnTo>
                      <a:pt x="0" y="65"/>
                    </a:lnTo>
                    <a:lnTo>
                      <a:pt x="0" y="60"/>
                    </a:lnTo>
                    <a:lnTo>
                      <a:pt x="0" y="59"/>
                    </a:lnTo>
                    <a:lnTo>
                      <a:pt x="4" y="56"/>
                    </a:lnTo>
                    <a:lnTo>
                      <a:pt x="38" y="20"/>
                    </a:lnTo>
                    <a:lnTo>
                      <a:pt x="79" y="22"/>
                    </a:lnTo>
                    <a:lnTo>
                      <a:pt x="96" y="13"/>
                    </a:lnTo>
                    <a:lnTo>
                      <a:pt x="121" y="0"/>
                    </a:lnTo>
                    <a:lnTo>
                      <a:pt x="121" y="26"/>
                    </a:lnTo>
                    <a:lnTo>
                      <a:pt x="120" y="72"/>
                    </a:lnTo>
                    <a:lnTo>
                      <a:pt x="78" y="73"/>
                    </a:lnTo>
                    <a:lnTo>
                      <a:pt x="61" y="120"/>
                    </a:lnTo>
                    <a:lnTo>
                      <a:pt x="57" y="128"/>
                    </a:lnTo>
                    <a:lnTo>
                      <a:pt x="71" y="150"/>
                    </a:lnTo>
                    <a:lnTo>
                      <a:pt x="62" y="157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87" name="Freeform 50">
                <a:extLst>
                  <a:ext uri="{FF2B5EF4-FFF2-40B4-BE49-F238E27FC236}">
                    <a16:creationId xmlns:a16="http://schemas.microsoft.com/office/drawing/2014/main" id="{A0696ECE-759D-4E4A-BAB2-E000788B60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7" y="2612"/>
                <a:ext cx="101" cy="100"/>
              </a:xfrm>
              <a:custGeom>
                <a:avLst/>
                <a:gdLst>
                  <a:gd name="T0" fmla="*/ 41 w 101"/>
                  <a:gd name="T1" fmla="*/ 100 h 100"/>
                  <a:gd name="T2" fmla="*/ 26 w 101"/>
                  <a:gd name="T3" fmla="*/ 98 h 100"/>
                  <a:gd name="T4" fmla="*/ 2 w 101"/>
                  <a:gd name="T5" fmla="*/ 47 h 100"/>
                  <a:gd name="T6" fmla="*/ 0 w 101"/>
                  <a:gd name="T7" fmla="*/ 29 h 100"/>
                  <a:gd name="T8" fmla="*/ 3 w 101"/>
                  <a:gd name="T9" fmla="*/ 6 h 100"/>
                  <a:gd name="T10" fmla="*/ 14 w 101"/>
                  <a:gd name="T11" fmla="*/ 16 h 100"/>
                  <a:gd name="T12" fmla="*/ 26 w 101"/>
                  <a:gd name="T13" fmla="*/ 20 h 100"/>
                  <a:gd name="T14" fmla="*/ 33 w 101"/>
                  <a:gd name="T15" fmla="*/ 8 h 100"/>
                  <a:gd name="T16" fmla="*/ 50 w 101"/>
                  <a:gd name="T17" fmla="*/ 10 h 100"/>
                  <a:gd name="T18" fmla="*/ 56 w 101"/>
                  <a:gd name="T19" fmla="*/ 0 h 100"/>
                  <a:gd name="T20" fmla="*/ 69 w 101"/>
                  <a:gd name="T21" fmla="*/ 18 h 100"/>
                  <a:gd name="T22" fmla="*/ 90 w 101"/>
                  <a:gd name="T23" fmla="*/ 28 h 100"/>
                  <a:gd name="T24" fmla="*/ 101 w 101"/>
                  <a:gd name="T25" fmla="*/ 50 h 100"/>
                  <a:gd name="T26" fmla="*/ 94 w 101"/>
                  <a:gd name="T27" fmla="*/ 56 h 100"/>
                  <a:gd name="T28" fmla="*/ 84 w 101"/>
                  <a:gd name="T29" fmla="*/ 50 h 100"/>
                  <a:gd name="T30" fmla="*/ 70 w 101"/>
                  <a:gd name="T31" fmla="*/ 54 h 100"/>
                  <a:gd name="T32" fmla="*/ 62 w 101"/>
                  <a:gd name="T33" fmla="*/ 69 h 100"/>
                  <a:gd name="T34" fmla="*/ 51 w 101"/>
                  <a:gd name="T35" fmla="*/ 64 h 100"/>
                  <a:gd name="T36" fmla="*/ 38 w 101"/>
                  <a:gd name="T37" fmla="*/ 87 h 100"/>
                  <a:gd name="T38" fmla="*/ 46 w 101"/>
                  <a:gd name="T39" fmla="*/ 98 h 100"/>
                  <a:gd name="T40" fmla="*/ 41 w 101"/>
                  <a:gd name="T41" fmla="*/ 100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01" h="100">
                    <a:moveTo>
                      <a:pt x="41" y="100"/>
                    </a:moveTo>
                    <a:lnTo>
                      <a:pt x="26" y="98"/>
                    </a:lnTo>
                    <a:lnTo>
                      <a:pt x="2" y="47"/>
                    </a:lnTo>
                    <a:lnTo>
                      <a:pt x="0" y="29"/>
                    </a:lnTo>
                    <a:lnTo>
                      <a:pt x="3" y="6"/>
                    </a:lnTo>
                    <a:lnTo>
                      <a:pt x="14" y="16"/>
                    </a:lnTo>
                    <a:lnTo>
                      <a:pt x="26" y="20"/>
                    </a:lnTo>
                    <a:lnTo>
                      <a:pt x="33" y="8"/>
                    </a:lnTo>
                    <a:lnTo>
                      <a:pt x="50" y="10"/>
                    </a:lnTo>
                    <a:lnTo>
                      <a:pt x="56" y="0"/>
                    </a:lnTo>
                    <a:lnTo>
                      <a:pt x="69" y="18"/>
                    </a:lnTo>
                    <a:lnTo>
                      <a:pt x="90" y="28"/>
                    </a:lnTo>
                    <a:lnTo>
                      <a:pt x="101" y="50"/>
                    </a:lnTo>
                    <a:lnTo>
                      <a:pt x="94" y="56"/>
                    </a:lnTo>
                    <a:lnTo>
                      <a:pt x="84" y="50"/>
                    </a:lnTo>
                    <a:lnTo>
                      <a:pt x="70" y="54"/>
                    </a:lnTo>
                    <a:lnTo>
                      <a:pt x="62" y="69"/>
                    </a:lnTo>
                    <a:lnTo>
                      <a:pt x="51" y="64"/>
                    </a:lnTo>
                    <a:lnTo>
                      <a:pt x="38" y="87"/>
                    </a:lnTo>
                    <a:lnTo>
                      <a:pt x="46" y="98"/>
                    </a:lnTo>
                    <a:lnTo>
                      <a:pt x="41" y="100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88" name="Freeform 51">
                <a:extLst>
                  <a:ext uri="{FF2B5EF4-FFF2-40B4-BE49-F238E27FC236}">
                    <a16:creationId xmlns:a16="http://schemas.microsoft.com/office/drawing/2014/main" id="{A6ABA4E1-B06F-4F13-9293-89ED621F86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4" y="3302"/>
                <a:ext cx="67" cy="112"/>
              </a:xfrm>
              <a:custGeom>
                <a:avLst/>
                <a:gdLst>
                  <a:gd name="T0" fmla="*/ 33 w 67"/>
                  <a:gd name="T1" fmla="*/ 112 h 112"/>
                  <a:gd name="T2" fmla="*/ 33 w 67"/>
                  <a:gd name="T3" fmla="*/ 112 h 112"/>
                  <a:gd name="T4" fmla="*/ 21 w 67"/>
                  <a:gd name="T5" fmla="*/ 109 h 112"/>
                  <a:gd name="T6" fmla="*/ 21 w 67"/>
                  <a:gd name="T7" fmla="*/ 109 h 112"/>
                  <a:gd name="T8" fmla="*/ 21 w 67"/>
                  <a:gd name="T9" fmla="*/ 109 h 112"/>
                  <a:gd name="T10" fmla="*/ 20 w 67"/>
                  <a:gd name="T11" fmla="*/ 97 h 112"/>
                  <a:gd name="T12" fmla="*/ 5 w 67"/>
                  <a:gd name="T13" fmla="*/ 87 h 112"/>
                  <a:gd name="T14" fmla="*/ 12 w 67"/>
                  <a:gd name="T15" fmla="*/ 68 h 112"/>
                  <a:gd name="T16" fmla="*/ 12 w 67"/>
                  <a:gd name="T17" fmla="*/ 61 h 112"/>
                  <a:gd name="T18" fmla="*/ 2 w 67"/>
                  <a:gd name="T19" fmla="*/ 60 h 112"/>
                  <a:gd name="T20" fmla="*/ 0 w 67"/>
                  <a:gd name="T21" fmla="*/ 50 h 112"/>
                  <a:gd name="T22" fmla="*/ 10 w 67"/>
                  <a:gd name="T23" fmla="*/ 47 h 112"/>
                  <a:gd name="T24" fmla="*/ 12 w 67"/>
                  <a:gd name="T25" fmla="*/ 35 h 112"/>
                  <a:gd name="T26" fmla="*/ 2 w 67"/>
                  <a:gd name="T27" fmla="*/ 15 h 112"/>
                  <a:gd name="T28" fmla="*/ 2 w 67"/>
                  <a:gd name="T29" fmla="*/ 10 h 112"/>
                  <a:gd name="T30" fmla="*/ 14 w 67"/>
                  <a:gd name="T31" fmla="*/ 0 h 112"/>
                  <a:gd name="T32" fmla="*/ 26 w 67"/>
                  <a:gd name="T33" fmla="*/ 7 h 112"/>
                  <a:gd name="T34" fmla="*/ 36 w 67"/>
                  <a:gd name="T35" fmla="*/ 14 h 112"/>
                  <a:gd name="T36" fmla="*/ 30 w 67"/>
                  <a:gd name="T37" fmla="*/ 24 h 112"/>
                  <a:gd name="T38" fmla="*/ 30 w 67"/>
                  <a:gd name="T39" fmla="*/ 40 h 112"/>
                  <a:gd name="T40" fmla="*/ 40 w 67"/>
                  <a:gd name="T41" fmla="*/ 43 h 112"/>
                  <a:gd name="T42" fmla="*/ 46 w 67"/>
                  <a:gd name="T43" fmla="*/ 35 h 112"/>
                  <a:gd name="T44" fmla="*/ 62 w 67"/>
                  <a:gd name="T45" fmla="*/ 41 h 112"/>
                  <a:gd name="T46" fmla="*/ 67 w 67"/>
                  <a:gd name="T47" fmla="*/ 75 h 112"/>
                  <a:gd name="T48" fmla="*/ 62 w 67"/>
                  <a:gd name="T49" fmla="*/ 87 h 112"/>
                  <a:gd name="T50" fmla="*/ 44 w 67"/>
                  <a:gd name="T51" fmla="*/ 96 h 112"/>
                  <a:gd name="T52" fmla="*/ 43 w 67"/>
                  <a:gd name="T53" fmla="*/ 108 h 112"/>
                  <a:gd name="T54" fmla="*/ 33 w 67"/>
                  <a:gd name="T55" fmla="*/ 112 h 112"/>
                  <a:gd name="T56" fmla="*/ 33 w 67"/>
                  <a:gd name="T57" fmla="*/ 112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7" h="112">
                    <a:moveTo>
                      <a:pt x="33" y="112"/>
                    </a:moveTo>
                    <a:lnTo>
                      <a:pt x="33" y="112"/>
                    </a:lnTo>
                    <a:lnTo>
                      <a:pt x="21" y="109"/>
                    </a:lnTo>
                    <a:lnTo>
                      <a:pt x="21" y="109"/>
                    </a:lnTo>
                    <a:lnTo>
                      <a:pt x="21" y="109"/>
                    </a:lnTo>
                    <a:lnTo>
                      <a:pt x="20" y="97"/>
                    </a:lnTo>
                    <a:lnTo>
                      <a:pt x="5" y="87"/>
                    </a:lnTo>
                    <a:lnTo>
                      <a:pt x="12" y="68"/>
                    </a:lnTo>
                    <a:lnTo>
                      <a:pt x="12" y="61"/>
                    </a:lnTo>
                    <a:lnTo>
                      <a:pt x="2" y="60"/>
                    </a:lnTo>
                    <a:lnTo>
                      <a:pt x="0" y="50"/>
                    </a:lnTo>
                    <a:lnTo>
                      <a:pt x="10" y="47"/>
                    </a:lnTo>
                    <a:lnTo>
                      <a:pt x="12" y="35"/>
                    </a:lnTo>
                    <a:lnTo>
                      <a:pt x="2" y="15"/>
                    </a:lnTo>
                    <a:lnTo>
                      <a:pt x="2" y="10"/>
                    </a:lnTo>
                    <a:lnTo>
                      <a:pt x="14" y="0"/>
                    </a:lnTo>
                    <a:lnTo>
                      <a:pt x="26" y="7"/>
                    </a:lnTo>
                    <a:lnTo>
                      <a:pt x="36" y="14"/>
                    </a:lnTo>
                    <a:lnTo>
                      <a:pt x="30" y="24"/>
                    </a:lnTo>
                    <a:lnTo>
                      <a:pt x="30" y="40"/>
                    </a:lnTo>
                    <a:lnTo>
                      <a:pt x="40" y="43"/>
                    </a:lnTo>
                    <a:lnTo>
                      <a:pt x="46" y="35"/>
                    </a:lnTo>
                    <a:lnTo>
                      <a:pt x="62" y="41"/>
                    </a:lnTo>
                    <a:lnTo>
                      <a:pt x="67" y="75"/>
                    </a:lnTo>
                    <a:lnTo>
                      <a:pt x="62" y="87"/>
                    </a:lnTo>
                    <a:lnTo>
                      <a:pt x="44" y="96"/>
                    </a:lnTo>
                    <a:lnTo>
                      <a:pt x="43" y="108"/>
                    </a:lnTo>
                    <a:lnTo>
                      <a:pt x="33" y="112"/>
                    </a:lnTo>
                    <a:lnTo>
                      <a:pt x="33" y="112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89" name="Freeform 52">
                <a:extLst>
                  <a:ext uri="{FF2B5EF4-FFF2-40B4-BE49-F238E27FC236}">
                    <a16:creationId xmlns:a16="http://schemas.microsoft.com/office/drawing/2014/main" id="{3741CC4D-E5CC-4D50-9C69-7153D28902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43" y="3064"/>
                <a:ext cx="119" cy="80"/>
              </a:xfrm>
              <a:custGeom>
                <a:avLst/>
                <a:gdLst>
                  <a:gd name="T0" fmla="*/ 16 w 119"/>
                  <a:gd name="T1" fmla="*/ 80 h 80"/>
                  <a:gd name="T2" fmla="*/ 9 w 119"/>
                  <a:gd name="T3" fmla="*/ 74 h 80"/>
                  <a:gd name="T4" fmla="*/ 0 w 119"/>
                  <a:gd name="T5" fmla="*/ 71 h 80"/>
                  <a:gd name="T6" fmla="*/ 1 w 119"/>
                  <a:gd name="T7" fmla="*/ 62 h 80"/>
                  <a:gd name="T8" fmla="*/ 13 w 119"/>
                  <a:gd name="T9" fmla="*/ 58 h 80"/>
                  <a:gd name="T10" fmla="*/ 20 w 119"/>
                  <a:gd name="T11" fmla="*/ 42 h 80"/>
                  <a:gd name="T12" fmla="*/ 16 w 119"/>
                  <a:gd name="T13" fmla="*/ 33 h 80"/>
                  <a:gd name="T14" fmla="*/ 16 w 119"/>
                  <a:gd name="T15" fmla="*/ 26 h 80"/>
                  <a:gd name="T16" fmla="*/ 10 w 119"/>
                  <a:gd name="T17" fmla="*/ 15 h 80"/>
                  <a:gd name="T18" fmla="*/ 21 w 119"/>
                  <a:gd name="T19" fmla="*/ 3 h 80"/>
                  <a:gd name="T20" fmla="*/ 38 w 119"/>
                  <a:gd name="T21" fmla="*/ 0 h 80"/>
                  <a:gd name="T22" fmla="*/ 39 w 119"/>
                  <a:gd name="T23" fmla="*/ 17 h 80"/>
                  <a:gd name="T24" fmla="*/ 59 w 119"/>
                  <a:gd name="T25" fmla="*/ 10 h 80"/>
                  <a:gd name="T26" fmla="*/ 63 w 119"/>
                  <a:gd name="T27" fmla="*/ 22 h 80"/>
                  <a:gd name="T28" fmla="*/ 83 w 119"/>
                  <a:gd name="T29" fmla="*/ 22 h 80"/>
                  <a:gd name="T30" fmla="*/ 84 w 119"/>
                  <a:gd name="T31" fmla="*/ 9 h 80"/>
                  <a:gd name="T32" fmla="*/ 101 w 119"/>
                  <a:gd name="T33" fmla="*/ 19 h 80"/>
                  <a:gd name="T34" fmla="*/ 101 w 119"/>
                  <a:gd name="T35" fmla="*/ 31 h 80"/>
                  <a:gd name="T36" fmla="*/ 119 w 119"/>
                  <a:gd name="T37" fmla="*/ 37 h 80"/>
                  <a:gd name="T38" fmla="*/ 118 w 119"/>
                  <a:gd name="T39" fmla="*/ 46 h 80"/>
                  <a:gd name="T40" fmla="*/ 95 w 119"/>
                  <a:gd name="T41" fmla="*/ 47 h 80"/>
                  <a:gd name="T42" fmla="*/ 85 w 119"/>
                  <a:gd name="T43" fmla="*/ 54 h 80"/>
                  <a:gd name="T44" fmla="*/ 87 w 119"/>
                  <a:gd name="T45" fmla="*/ 61 h 80"/>
                  <a:gd name="T46" fmla="*/ 68 w 119"/>
                  <a:gd name="T47" fmla="*/ 67 h 80"/>
                  <a:gd name="T48" fmla="*/ 55 w 119"/>
                  <a:gd name="T49" fmla="*/ 67 h 80"/>
                  <a:gd name="T50" fmla="*/ 44 w 119"/>
                  <a:gd name="T51" fmla="*/ 78 h 80"/>
                  <a:gd name="T52" fmla="*/ 29 w 119"/>
                  <a:gd name="T53" fmla="*/ 74 h 80"/>
                  <a:gd name="T54" fmla="*/ 16 w 119"/>
                  <a:gd name="T55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19" h="80">
                    <a:moveTo>
                      <a:pt x="16" y="80"/>
                    </a:moveTo>
                    <a:lnTo>
                      <a:pt x="9" y="74"/>
                    </a:lnTo>
                    <a:lnTo>
                      <a:pt x="0" y="71"/>
                    </a:lnTo>
                    <a:lnTo>
                      <a:pt x="1" y="62"/>
                    </a:lnTo>
                    <a:lnTo>
                      <a:pt x="13" y="58"/>
                    </a:lnTo>
                    <a:lnTo>
                      <a:pt x="20" y="42"/>
                    </a:lnTo>
                    <a:lnTo>
                      <a:pt x="16" y="33"/>
                    </a:lnTo>
                    <a:lnTo>
                      <a:pt x="16" y="26"/>
                    </a:lnTo>
                    <a:lnTo>
                      <a:pt x="10" y="15"/>
                    </a:lnTo>
                    <a:lnTo>
                      <a:pt x="21" y="3"/>
                    </a:lnTo>
                    <a:lnTo>
                      <a:pt x="38" y="0"/>
                    </a:lnTo>
                    <a:lnTo>
                      <a:pt x="39" y="17"/>
                    </a:lnTo>
                    <a:lnTo>
                      <a:pt x="59" y="10"/>
                    </a:lnTo>
                    <a:lnTo>
                      <a:pt x="63" y="22"/>
                    </a:lnTo>
                    <a:lnTo>
                      <a:pt x="83" y="22"/>
                    </a:lnTo>
                    <a:lnTo>
                      <a:pt x="84" y="9"/>
                    </a:lnTo>
                    <a:lnTo>
                      <a:pt x="101" y="19"/>
                    </a:lnTo>
                    <a:lnTo>
                      <a:pt x="101" y="31"/>
                    </a:lnTo>
                    <a:lnTo>
                      <a:pt x="119" y="37"/>
                    </a:lnTo>
                    <a:lnTo>
                      <a:pt x="118" y="46"/>
                    </a:lnTo>
                    <a:lnTo>
                      <a:pt x="95" y="47"/>
                    </a:lnTo>
                    <a:lnTo>
                      <a:pt x="85" y="54"/>
                    </a:lnTo>
                    <a:lnTo>
                      <a:pt x="87" y="61"/>
                    </a:lnTo>
                    <a:lnTo>
                      <a:pt x="68" y="67"/>
                    </a:lnTo>
                    <a:lnTo>
                      <a:pt x="55" y="67"/>
                    </a:lnTo>
                    <a:lnTo>
                      <a:pt x="44" y="78"/>
                    </a:lnTo>
                    <a:lnTo>
                      <a:pt x="29" y="74"/>
                    </a:lnTo>
                    <a:lnTo>
                      <a:pt x="16" y="80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90" name="Freeform 53">
                <a:extLst>
                  <a:ext uri="{FF2B5EF4-FFF2-40B4-BE49-F238E27FC236}">
                    <a16:creationId xmlns:a16="http://schemas.microsoft.com/office/drawing/2014/main" id="{FC2DE78A-5802-47EB-AEA2-296A2FC0E0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4" y="2818"/>
                <a:ext cx="90" cy="72"/>
              </a:xfrm>
              <a:custGeom>
                <a:avLst/>
                <a:gdLst>
                  <a:gd name="T0" fmla="*/ 62 w 90"/>
                  <a:gd name="T1" fmla="*/ 72 h 72"/>
                  <a:gd name="T2" fmla="*/ 0 w 90"/>
                  <a:gd name="T3" fmla="*/ 36 h 72"/>
                  <a:gd name="T4" fmla="*/ 7 w 90"/>
                  <a:gd name="T5" fmla="*/ 28 h 72"/>
                  <a:gd name="T6" fmla="*/ 17 w 90"/>
                  <a:gd name="T7" fmla="*/ 17 h 72"/>
                  <a:gd name="T8" fmla="*/ 21 w 90"/>
                  <a:gd name="T9" fmla="*/ 16 h 72"/>
                  <a:gd name="T10" fmla="*/ 76 w 90"/>
                  <a:gd name="T11" fmla="*/ 0 h 72"/>
                  <a:gd name="T12" fmla="*/ 68 w 90"/>
                  <a:gd name="T13" fmla="*/ 25 h 72"/>
                  <a:gd name="T14" fmla="*/ 90 w 90"/>
                  <a:gd name="T15" fmla="*/ 52 h 72"/>
                  <a:gd name="T16" fmla="*/ 86 w 90"/>
                  <a:gd name="T17" fmla="*/ 65 h 72"/>
                  <a:gd name="T18" fmla="*/ 72 w 90"/>
                  <a:gd name="T19" fmla="*/ 68 h 72"/>
                  <a:gd name="T20" fmla="*/ 62 w 90"/>
                  <a:gd name="T21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90" h="72">
                    <a:moveTo>
                      <a:pt x="62" y="72"/>
                    </a:moveTo>
                    <a:lnTo>
                      <a:pt x="0" y="36"/>
                    </a:lnTo>
                    <a:lnTo>
                      <a:pt x="7" y="28"/>
                    </a:lnTo>
                    <a:lnTo>
                      <a:pt x="17" y="17"/>
                    </a:lnTo>
                    <a:lnTo>
                      <a:pt x="21" y="16"/>
                    </a:lnTo>
                    <a:lnTo>
                      <a:pt x="76" y="0"/>
                    </a:lnTo>
                    <a:lnTo>
                      <a:pt x="68" y="25"/>
                    </a:lnTo>
                    <a:lnTo>
                      <a:pt x="90" y="52"/>
                    </a:lnTo>
                    <a:lnTo>
                      <a:pt x="86" y="65"/>
                    </a:lnTo>
                    <a:lnTo>
                      <a:pt x="72" y="68"/>
                    </a:lnTo>
                    <a:lnTo>
                      <a:pt x="62" y="72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91" name="Freeform 54">
                <a:extLst>
                  <a:ext uri="{FF2B5EF4-FFF2-40B4-BE49-F238E27FC236}">
                    <a16:creationId xmlns:a16="http://schemas.microsoft.com/office/drawing/2014/main" id="{3743ECFF-C82D-4D0F-8883-E73D4DD74A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18" y="2729"/>
                <a:ext cx="153" cy="224"/>
              </a:xfrm>
              <a:custGeom>
                <a:avLst/>
                <a:gdLst>
                  <a:gd name="T0" fmla="*/ 84 w 153"/>
                  <a:gd name="T1" fmla="*/ 224 h 224"/>
                  <a:gd name="T2" fmla="*/ 80 w 153"/>
                  <a:gd name="T3" fmla="*/ 207 h 224"/>
                  <a:gd name="T4" fmla="*/ 88 w 153"/>
                  <a:gd name="T5" fmla="*/ 203 h 224"/>
                  <a:gd name="T6" fmla="*/ 80 w 153"/>
                  <a:gd name="T7" fmla="*/ 196 h 224"/>
                  <a:gd name="T8" fmla="*/ 78 w 153"/>
                  <a:gd name="T9" fmla="*/ 198 h 224"/>
                  <a:gd name="T10" fmla="*/ 70 w 153"/>
                  <a:gd name="T11" fmla="*/ 182 h 224"/>
                  <a:gd name="T12" fmla="*/ 66 w 153"/>
                  <a:gd name="T13" fmla="*/ 178 h 224"/>
                  <a:gd name="T14" fmla="*/ 56 w 153"/>
                  <a:gd name="T15" fmla="*/ 177 h 224"/>
                  <a:gd name="T16" fmla="*/ 49 w 153"/>
                  <a:gd name="T17" fmla="*/ 168 h 224"/>
                  <a:gd name="T18" fmla="*/ 50 w 153"/>
                  <a:gd name="T19" fmla="*/ 161 h 224"/>
                  <a:gd name="T20" fmla="*/ 34 w 153"/>
                  <a:gd name="T21" fmla="*/ 150 h 224"/>
                  <a:gd name="T22" fmla="*/ 32 w 153"/>
                  <a:gd name="T23" fmla="*/ 144 h 224"/>
                  <a:gd name="T24" fmla="*/ 23 w 153"/>
                  <a:gd name="T25" fmla="*/ 141 h 224"/>
                  <a:gd name="T26" fmla="*/ 28 w 153"/>
                  <a:gd name="T27" fmla="*/ 121 h 224"/>
                  <a:gd name="T28" fmla="*/ 16 w 153"/>
                  <a:gd name="T29" fmla="*/ 95 h 224"/>
                  <a:gd name="T30" fmla="*/ 9 w 153"/>
                  <a:gd name="T31" fmla="*/ 75 h 224"/>
                  <a:gd name="T32" fmla="*/ 0 w 153"/>
                  <a:gd name="T33" fmla="*/ 61 h 224"/>
                  <a:gd name="T34" fmla="*/ 32 w 153"/>
                  <a:gd name="T35" fmla="*/ 33 h 224"/>
                  <a:gd name="T36" fmla="*/ 66 w 153"/>
                  <a:gd name="T37" fmla="*/ 20 h 224"/>
                  <a:gd name="T38" fmla="*/ 72 w 153"/>
                  <a:gd name="T39" fmla="*/ 10 h 224"/>
                  <a:gd name="T40" fmla="*/ 105 w 153"/>
                  <a:gd name="T41" fmla="*/ 0 h 224"/>
                  <a:gd name="T42" fmla="*/ 108 w 153"/>
                  <a:gd name="T43" fmla="*/ 4 h 224"/>
                  <a:gd name="T44" fmla="*/ 111 w 153"/>
                  <a:gd name="T45" fmla="*/ 24 h 224"/>
                  <a:gd name="T46" fmla="*/ 136 w 153"/>
                  <a:gd name="T47" fmla="*/ 45 h 224"/>
                  <a:gd name="T48" fmla="*/ 135 w 153"/>
                  <a:gd name="T49" fmla="*/ 50 h 224"/>
                  <a:gd name="T50" fmla="*/ 142 w 153"/>
                  <a:gd name="T51" fmla="*/ 53 h 224"/>
                  <a:gd name="T52" fmla="*/ 153 w 153"/>
                  <a:gd name="T53" fmla="*/ 75 h 224"/>
                  <a:gd name="T54" fmla="*/ 137 w 153"/>
                  <a:gd name="T55" fmla="*/ 111 h 224"/>
                  <a:gd name="T56" fmla="*/ 132 w 153"/>
                  <a:gd name="T57" fmla="*/ 137 h 224"/>
                  <a:gd name="T58" fmla="*/ 132 w 153"/>
                  <a:gd name="T59" fmla="*/ 148 h 224"/>
                  <a:gd name="T60" fmla="*/ 129 w 153"/>
                  <a:gd name="T61" fmla="*/ 151 h 224"/>
                  <a:gd name="T62" fmla="*/ 116 w 153"/>
                  <a:gd name="T63" fmla="*/ 189 h 224"/>
                  <a:gd name="T64" fmla="*/ 111 w 153"/>
                  <a:gd name="T65" fmla="*/ 192 h 224"/>
                  <a:gd name="T66" fmla="*/ 109 w 153"/>
                  <a:gd name="T67" fmla="*/ 205 h 224"/>
                  <a:gd name="T68" fmla="*/ 105 w 153"/>
                  <a:gd name="T69" fmla="*/ 208 h 224"/>
                  <a:gd name="T70" fmla="*/ 101 w 153"/>
                  <a:gd name="T71" fmla="*/ 214 h 224"/>
                  <a:gd name="T72" fmla="*/ 84 w 153"/>
                  <a:gd name="T73" fmla="*/ 224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53" h="224">
                    <a:moveTo>
                      <a:pt x="84" y="224"/>
                    </a:moveTo>
                    <a:lnTo>
                      <a:pt x="80" y="207"/>
                    </a:lnTo>
                    <a:lnTo>
                      <a:pt x="88" y="203"/>
                    </a:lnTo>
                    <a:lnTo>
                      <a:pt x="80" y="196"/>
                    </a:lnTo>
                    <a:lnTo>
                      <a:pt x="78" y="198"/>
                    </a:lnTo>
                    <a:lnTo>
                      <a:pt x="70" y="182"/>
                    </a:lnTo>
                    <a:lnTo>
                      <a:pt x="66" y="178"/>
                    </a:lnTo>
                    <a:lnTo>
                      <a:pt x="56" y="177"/>
                    </a:lnTo>
                    <a:lnTo>
                      <a:pt x="49" y="168"/>
                    </a:lnTo>
                    <a:lnTo>
                      <a:pt x="50" y="161"/>
                    </a:lnTo>
                    <a:lnTo>
                      <a:pt x="34" y="150"/>
                    </a:lnTo>
                    <a:lnTo>
                      <a:pt x="32" y="144"/>
                    </a:lnTo>
                    <a:lnTo>
                      <a:pt x="23" y="141"/>
                    </a:lnTo>
                    <a:lnTo>
                      <a:pt x="28" y="121"/>
                    </a:lnTo>
                    <a:lnTo>
                      <a:pt x="16" y="95"/>
                    </a:lnTo>
                    <a:lnTo>
                      <a:pt x="9" y="75"/>
                    </a:lnTo>
                    <a:lnTo>
                      <a:pt x="0" y="61"/>
                    </a:lnTo>
                    <a:lnTo>
                      <a:pt x="32" y="33"/>
                    </a:lnTo>
                    <a:lnTo>
                      <a:pt x="66" y="20"/>
                    </a:lnTo>
                    <a:lnTo>
                      <a:pt x="72" y="10"/>
                    </a:lnTo>
                    <a:lnTo>
                      <a:pt x="105" y="0"/>
                    </a:lnTo>
                    <a:lnTo>
                      <a:pt x="108" y="4"/>
                    </a:lnTo>
                    <a:lnTo>
                      <a:pt x="111" y="24"/>
                    </a:lnTo>
                    <a:lnTo>
                      <a:pt x="136" y="45"/>
                    </a:lnTo>
                    <a:lnTo>
                      <a:pt x="135" y="50"/>
                    </a:lnTo>
                    <a:lnTo>
                      <a:pt x="142" y="53"/>
                    </a:lnTo>
                    <a:lnTo>
                      <a:pt x="153" y="75"/>
                    </a:lnTo>
                    <a:lnTo>
                      <a:pt x="137" y="111"/>
                    </a:lnTo>
                    <a:lnTo>
                      <a:pt x="132" y="137"/>
                    </a:lnTo>
                    <a:lnTo>
                      <a:pt x="132" y="148"/>
                    </a:lnTo>
                    <a:lnTo>
                      <a:pt x="129" y="151"/>
                    </a:lnTo>
                    <a:lnTo>
                      <a:pt x="116" y="189"/>
                    </a:lnTo>
                    <a:lnTo>
                      <a:pt x="111" y="192"/>
                    </a:lnTo>
                    <a:lnTo>
                      <a:pt x="109" y="205"/>
                    </a:lnTo>
                    <a:lnTo>
                      <a:pt x="105" y="208"/>
                    </a:lnTo>
                    <a:lnTo>
                      <a:pt x="101" y="214"/>
                    </a:lnTo>
                    <a:lnTo>
                      <a:pt x="84" y="224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92" name="Freeform 55">
                <a:extLst>
                  <a:ext uri="{FF2B5EF4-FFF2-40B4-BE49-F238E27FC236}">
                    <a16:creationId xmlns:a16="http://schemas.microsoft.com/office/drawing/2014/main" id="{9B8EC091-AFC5-4DE7-BCE1-C6B4AF5E2C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92" y="928"/>
                <a:ext cx="433" cy="430"/>
              </a:xfrm>
              <a:custGeom>
                <a:avLst/>
                <a:gdLst>
                  <a:gd name="T0" fmla="*/ 106 w 433"/>
                  <a:gd name="T1" fmla="*/ 430 h 430"/>
                  <a:gd name="T2" fmla="*/ 60 w 433"/>
                  <a:gd name="T3" fmla="*/ 420 h 430"/>
                  <a:gd name="T4" fmla="*/ 10 w 433"/>
                  <a:gd name="T5" fmla="*/ 396 h 430"/>
                  <a:gd name="T6" fmla="*/ 0 w 433"/>
                  <a:gd name="T7" fmla="*/ 352 h 430"/>
                  <a:gd name="T8" fmla="*/ 1 w 433"/>
                  <a:gd name="T9" fmla="*/ 338 h 430"/>
                  <a:gd name="T10" fmla="*/ 8 w 433"/>
                  <a:gd name="T11" fmla="*/ 335 h 430"/>
                  <a:gd name="T12" fmla="*/ 16 w 433"/>
                  <a:gd name="T13" fmla="*/ 334 h 430"/>
                  <a:gd name="T14" fmla="*/ 22 w 433"/>
                  <a:gd name="T15" fmla="*/ 329 h 430"/>
                  <a:gd name="T16" fmla="*/ 22 w 433"/>
                  <a:gd name="T17" fmla="*/ 313 h 430"/>
                  <a:gd name="T18" fmla="*/ 25 w 433"/>
                  <a:gd name="T19" fmla="*/ 289 h 430"/>
                  <a:gd name="T20" fmla="*/ 34 w 433"/>
                  <a:gd name="T21" fmla="*/ 279 h 430"/>
                  <a:gd name="T22" fmla="*/ 36 w 433"/>
                  <a:gd name="T23" fmla="*/ 274 h 430"/>
                  <a:gd name="T24" fmla="*/ 40 w 433"/>
                  <a:gd name="T25" fmla="*/ 270 h 430"/>
                  <a:gd name="T26" fmla="*/ 59 w 433"/>
                  <a:gd name="T27" fmla="*/ 258 h 430"/>
                  <a:gd name="T28" fmla="*/ 65 w 433"/>
                  <a:gd name="T29" fmla="*/ 263 h 430"/>
                  <a:gd name="T30" fmla="*/ 70 w 433"/>
                  <a:gd name="T31" fmla="*/ 264 h 430"/>
                  <a:gd name="T32" fmla="*/ 77 w 433"/>
                  <a:gd name="T33" fmla="*/ 257 h 430"/>
                  <a:gd name="T34" fmla="*/ 83 w 433"/>
                  <a:gd name="T35" fmla="*/ 239 h 430"/>
                  <a:gd name="T36" fmla="*/ 89 w 433"/>
                  <a:gd name="T37" fmla="*/ 228 h 430"/>
                  <a:gd name="T38" fmla="*/ 87 w 433"/>
                  <a:gd name="T39" fmla="*/ 221 h 430"/>
                  <a:gd name="T40" fmla="*/ 85 w 433"/>
                  <a:gd name="T41" fmla="*/ 206 h 430"/>
                  <a:gd name="T42" fmla="*/ 87 w 433"/>
                  <a:gd name="T43" fmla="*/ 192 h 430"/>
                  <a:gd name="T44" fmla="*/ 239 w 433"/>
                  <a:gd name="T45" fmla="*/ 101 h 430"/>
                  <a:gd name="T46" fmla="*/ 293 w 433"/>
                  <a:gd name="T47" fmla="*/ 78 h 430"/>
                  <a:gd name="T48" fmla="*/ 335 w 433"/>
                  <a:gd name="T49" fmla="*/ 0 h 430"/>
                  <a:gd name="T50" fmla="*/ 342 w 433"/>
                  <a:gd name="T51" fmla="*/ 8 h 430"/>
                  <a:gd name="T52" fmla="*/ 412 w 433"/>
                  <a:gd name="T53" fmla="*/ 40 h 430"/>
                  <a:gd name="T54" fmla="*/ 415 w 433"/>
                  <a:gd name="T55" fmla="*/ 56 h 430"/>
                  <a:gd name="T56" fmla="*/ 433 w 433"/>
                  <a:gd name="T57" fmla="*/ 99 h 430"/>
                  <a:gd name="T58" fmla="*/ 422 w 433"/>
                  <a:gd name="T59" fmla="*/ 121 h 430"/>
                  <a:gd name="T60" fmla="*/ 386 w 433"/>
                  <a:gd name="T61" fmla="*/ 170 h 430"/>
                  <a:gd name="T62" fmla="*/ 387 w 433"/>
                  <a:gd name="T63" fmla="*/ 184 h 430"/>
                  <a:gd name="T64" fmla="*/ 385 w 433"/>
                  <a:gd name="T65" fmla="*/ 200 h 430"/>
                  <a:gd name="T66" fmla="*/ 390 w 433"/>
                  <a:gd name="T67" fmla="*/ 210 h 430"/>
                  <a:gd name="T68" fmla="*/ 398 w 433"/>
                  <a:gd name="T69" fmla="*/ 217 h 430"/>
                  <a:gd name="T70" fmla="*/ 356 w 433"/>
                  <a:gd name="T71" fmla="*/ 251 h 430"/>
                  <a:gd name="T72" fmla="*/ 349 w 433"/>
                  <a:gd name="T73" fmla="*/ 256 h 430"/>
                  <a:gd name="T74" fmla="*/ 354 w 433"/>
                  <a:gd name="T75" fmla="*/ 263 h 430"/>
                  <a:gd name="T76" fmla="*/ 372 w 433"/>
                  <a:gd name="T77" fmla="*/ 263 h 430"/>
                  <a:gd name="T78" fmla="*/ 386 w 433"/>
                  <a:gd name="T79" fmla="*/ 267 h 430"/>
                  <a:gd name="T80" fmla="*/ 379 w 433"/>
                  <a:gd name="T81" fmla="*/ 305 h 430"/>
                  <a:gd name="T82" fmla="*/ 352 w 433"/>
                  <a:gd name="T83" fmla="*/ 358 h 430"/>
                  <a:gd name="T84" fmla="*/ 357 w 433"/>
                  <a:gd name="T85" fmla="*/ 377 h 430"/>
                  <a:gd name="T86" fmla="*/ 336 w 433"/>
                  <a:gd name="T87" fmla="*/ 379 h 430"/>
                  <a:gd name="T88" fmla="*/ 260 w 433"/>
                  <a:gd name="T89" fmla="*/ 412 h 430"/>
                  <a:gd name="T90" fmla="*/ 128 w 433"/>
                  <a:gd name="T91" fmla="*/ 420 h 430"/>
                  <a:gd name="T92" fmla="*/ 106 w 433"/>
                  <a:gd name="T93" fmla="*/ 430 h 4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33" h="430">
                    <a:moveTo>
                      <a:pt x="106" y="430"/>
                    </a:moveTo>
                    <a:lnTo>
                      <a:pt x="60" y="420"/>
                    </a:lnTo>
                    <a:lnTo>
                      <a:pt x="10" y="396"/>
                    </a:lnTo>
                    <a:lnTo>
                      <a:pt x="0" y="352"/>
                    </a:lnTo>
                    <a:lnTo>
                      <a:pt x="1" y="338"/>
                    </a:lnTo>
                    <a:lnTo>
                      <a:pt x="8" y="335"/>
                    </a:lnTo>
                    <a:lnTo>
                      <a:pt x="16" y="334"/>
                    </a:lnTo>
                    <a:lnTo>
                      <a:pt x="22" y="329"/>
                    </a:lnTo>
                    <a:lnTo>
                      <a:pt x="22" y="313"/>
                    </a:lnTo>
                    <a:lnTo>
                      <a:pt x="25" y="289"/>
                    </a:lnTo>
                    <a:lnTo>
                      <a:pt x="34" y="279"/>
                    </a:lnTo>
                    <a:lnTo>
                      <a:pt x="36" y="274"/>
                    </a:lnTo>
                    <a:lnTo>
                      <a:pt x="40" y="270"/>
                    </a:lnTo>
                    <a:lnTo>
                      <a:pt x="59" y="258"/>
                    </a:lnTo>
                    <a:lnTo>
                      <a:pt x="65" y="263"/>
                    </a:lnTo>
                    <a:lnTo>
                      <a:pt x="70" y="264"/>
                    </a:lnTo>
                    <a:lnTo>
                      <a:pt x="77" y="257"/>
                    </a:lnTo>
                    <a:lnTo>
                      <a:pt x="83" y="239"/>
                    </a:lnTo>
                    <a:lnTo>
                      <a:pt x="89" y="228"/>
                    </a:lnTo>
                    <a:lnTo>
                      <a:pt x="87" y="221"/>
                    </a:lnTo>
                    <a:lnTo>
                      <a:pt x="85" y="206"/>
                    </a:lnTo>
                    <a:lnTo>
                      <a:pt x="87" y="192"/>
                    </a:lnTo>
                    <a:lnTo>
                      <a:pt x="239" y="101"/>
                    </a:lnTo>
                    <a:lnTo>
                      <a:pt x="293" y="78"/>
                    </a:lnTo>
                    <a:lnTo>
                      <a:pt x="335" y="0"/>
                    </a:lnTo>
                    <a:lnTo>
                      <a:pt x="342" y="8"/>
                    </a:lnTo>
                    <a:lnTo>
                      <a:pt x="412" y="40"/>
                    </a:lnTo>
                    <a:lnTo>
                      <a:pt x="415" y="56"/>
                    </a:lnTo>
                    <a:lnTo>
                      <a:pt x="433" y="99"/>
                    </a:lnTo>
                    <a:lnTo>
                      <a:pt x="422" y="121"/>
                    </a:lnTo>
                    <a:lnTo>
                      <a:pt x="386" y="170"/>
                    </a:lnTo>
                    <a:lnTo>
                      <a:pt x="387" y="184"/>
                    </a:lnTo>
                    <a:lnTo>
                      <a:pt x="385" y="200"/>
                    </a:lnTo>
                    <a:lnTo>
                      <a:pt x="390" y="210"/>
                    </a:lnTo>
                    <a:lnTo>
                      <a:pt x="398" y="217"/>
                    </a:lnTo>
                    <a:lnTo>
                      <a:pt x="356" y="251"/>
                    </a:lnTo>
                    <a:lnTo>
                      <a:pt x="349" y="256"/>
                    </a:lnTo>
                    <a:lnTo>
                      <a:pt x="354" y="263"/>
                    </a:lnTo>
                    <a:lnTo>
                      <a:pt x="372" y="263"/>
                    </a:lnTo>
                    <a:lnTo>
                      <a:pt x="386" y="267"/>
                    </a:lnTo>
                    <a:lnTo>
                      <a:pt x="379" y="305"/>
                    </a:lnTo>
                    <a:lnTo>
                      <a:pt x="352" y="358"/>
                    </a:lnTo>
                    <a:lnTo>
                      <a:pt x="357" y="377"/>
                    </a:lnTo>
                    <a:lnTo>
                      <a:pt x="336" y="379"/>
                    </a:lnTo>
                    <a:lnTo>
                      <a:pt x="260" y="412"/>
                    </a:lnTo>
                    <a:lnTo>
                      <a:pt x="128" y="420"/>
                    </a:lnTo>
                    <a:lnTo>
                      <a:pt x="106" y="430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93" name="Freeform 56">
                <a:extLst>
                  <a:ext uri="{FF2B5EF4-FFF2-40B4-BE49-F238E27FC236}">
                    <a16:creationId xmlns:a16="http://schemas.microsoft.com/office/drawing/2014/main" id="{707F6452-5541-49C8-9E1F-53103CC0903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58" y="3568"/>
                <a:ext cx="72" cy="55"/>
              </a:xfrm>
              <a:custGeom>
                <a:avLst/>
                <a:gdLst>
                  <a:gd name="T0" fmla="*/ 8 w 72"/>
                  <a:gd name="T1" fmla="*/ 44 h 55"/>
                  <a:gd name="T2" fmla="*/ 2 w 72"/>
                  <a:gd name="T3" fmla="*/ 39 h 55"/>
                  <a:gd name="T4" fmla="*/ 0 w 72"/>
                  <a:gd name="T5" fmla="*/ 29 h 55"/>
                  <a:gd name="T6" fmla="*/ 16 w 72"/>
                  <a:gd name="T7" fmla="*/ 27 h 55"/>
                  <a:gd name="T8" fmla="*/ 9 w 72"/>
                  <a:gd name="T9" fmla="*/ 6 h 55"/>
                  <a:gd name="T10" fmla="*/ 27 w 72"/>
                  <a:gd name="T11" fmla="*/ 5 h 55"/>
                  <a:gd name="T12" fmla="*/ 42 w 72"/>
                  <a:gd name="T13" fmla="*/ 0 h 55"/>
                  <a:gd name="T14" fmla="*/ 53 w 72"/>
                  <a:gd name="T15" fmla="*/ 11 h 55"/>
                  <a:gd name="T16" fmla="*/ 62 w 72"/>
                  <a:gd name="T17" fmla="*/ 7 h 55"/>
                  <a:gd name="T18" fmla="*/ 72 w 72"/>
                  <a:gd name="T19" fmla="*/ 26 h 55"/>
                  <a:gd name="T20" fmla="*/ 66 w 72"/>
                  <a:gd name="T21" fmla="*/ 29 h 55"/>
                  <a:gd name="T22" fmla="*/ 63 w 72"/>
                  <a:gd name="T23" fmla="*/ 31 h 55"/>
                  <a:gd name="T24" fmla="*/ 58 w 72"/>
                  <a:gd name="T25" fmla="*/ 32 h 55"/>
                  <a:gd name="T26" fmla="*/ 45 w 72"/>
                  <a:gd name="T27" fmla="*/ 31 h 55"/>
                  <a:gd name="T28" fmla="*/ 38 w 72"/>
                  <a:gd name="T29" fmla="*/ 31 h 55"/>
                  <a:gd name="T30" fmla="*/ 27 w 72"/>
                  <a:gd name="T31" fmla="*/ 35 h 55"/>
                  <a:gd name="T32" fmla="*/ 14 w 72"/>
                  <a:gd name="T33" fmla="*/ 40 h 55"/>
                  <a:gd name="T34" fmla="*/ 8 w 72"/>
                  <a:gd name="T35" fmla="*/ 44 h 55"/>
                  <a:gd name="T36" fmla="*/ 21 w 72"/>
                  <a:gd name="T37" fmla="*/ 55 h 55"/>
                  <a:gd name="T38" fmla="*/ 16 w 72"/>
                  <a:gd name="T39" fmla="*/ 53 h 55"/>
                  <a:gd name="T40" fmla="*/ 15 w 72"/>
                  <a:gd name="T41" fmla="*/ 52 h 55"/>
                  <a:gd name="T42" fmla="*/ 15 w 72"/>
                  <a:gd name="T43" fmla="*/ 51 h 55"/>
                  <a:gd name="T44" fmla="*/ 20 w 72"/>
                  <a:gd name="T45" fmla="*/ 44 h 55"/>
                  <a:gd name="T46" fmla="*/ 28 w 72"/>
                  <a:gd name="T47" fmla="*/ 39 h 55"/>
                  <a:gd name="T48" fmla="*/ 36 w 72"/>
                  <a:gd name="T49" fmla="*/ 40 h 55"/>
                  <a:gd name="T50" fmla="*/ 38 w 72"/>
                  <a:gd name="T51" fmla="*/ 42 h 55"/>
                  <a:gd name="T52" fmla="*/ 38 w 72"/>
                  <a:gd name="T53" fmla="*/ 45 h 55"/>
                  <a:gd name="T54" fmla="*/ 36 w 72"/>
                  <a:gd name="T55" fmla="*/ 47 h 55"/>
                  <a:gd name="T56" fmla="*/ 27 w 72"/>
                  <a:gd name="T57" fmla="*/ 52 h 55"/>
                  <a:gd name="T58" fmla="*/ 21 w 72"/>
                  <a:gd name="T5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72" h="55">
                    <a:moveTo>
                      <a:pt x="8" y="44"/>
                    </a:moveTo>
                    <a:lnTo>
                      <a:pt x="2" y="39"/>
                    </a:lnTo>
                    <a:lnTo>
                      <a:pt x="0" y="29"/>
                    </a:lnTo>
                    <a:lnTo>
                      <a:pt x="16" y="27"/>
                    </a:lnTo>
                    <a:lnTo>
                      <a:pt x="9" y="6"/>
                    </a:lnTo>
                    <a:lnTo>
                      <a:pt x="27" y="5"/>
                    </a:lnTo>
                    <a:lnTo>
                      <a:pt x="42" y="0"/>
                    </a:lnTo>
                    <a:lnTo>
                      <a:pt x="53" y="11"/>
                    </a:lnTo>
                    <a:lnTo>
                      <a:pt x="62" y="7"/>
                    </a:lnTo>
                    <a:lnTo>
                      <a:pt x="72" y="26"/>
                    </a:lnTo>
                    <a:lnTo>
                      <a:pt x="66" y="29"/>
                    </a:lnTo>
                    <a:lnTo>
                      <a:pt x="63" y="31"/>
                    </a:lnTo>
                    <a:lnTo>
                      <a:pt x="58" y="32"/>
                    </a:lnTo>
                    <a:lnTo>
                      <a:pt x="45" y="31"/>
                    </a:lnTo>
                    <a:lnTo>
                      <a:pt x="38" y="31"/>
                    </a:lnTo>
                    <a:lnTo>
                      <a:pt x="27" y="35"/>
                    </a:lnTo>
                    <a:lnTo>
                      <a:pt x="14" y="40"/>
                    </a:lnTo>
                    <a:lnTo>
                      <a:pt x="8" y="44"/>
                    </a:lnTo>
                    <a:close/>
                    <a:moveTo>
                      <a:pt x="21" y="55"/>
                    </a:moveTo>
                    <a:lnTo>
                      <a:pt x="16" y="53"/>
                    </a:lnTo>
                    <a:lnTo>
                      <a:pt x="15" y="52"/>
                    </a:lnTo>
                    <a:lnTo>
                      <a:pt x="15" y="51"/>
                    </a:lnTo>
                    <a:lnTo>
                      <a:pt x="20" y="44"/>
                    </a:lnTo>
                    <a:lnTo>
                      <a:pt x="28" y="39"/>
                    </a:lnTo>
                    <a:lnTo>
                      <a:pt x="36" y="40"/>
                    </a:lnTo>
                    <a:lnTo>
                      <a:pt x="38" y="42"/>
                    </a:lnTo>
                    <a:lnTo>
                      <a:pt x="38" y="45"/>
                    </a:lnTo>
                    <a:lnTo>
                      <a:pt x="36" y="47"/>
                    </a:lnTo>
                    <a:lnTo>
                      <a:pt x="27" y="52"/>
                    </a:lnTo>
                    <a:lnTo>
                      <a:pt x="21" y="55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94" name="Freeform 57">
                <a:extLst>
                  <a:ext uri="{FF2B5EF4-FFF2-40B4-BE49-F238E27FC236}">
                    <a16:creationId xmlns:a16="http://schemas.microsoft.com/office/drawing/2014/main" id="{CDBF278C-7860-4657-8032-7D40873CF7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6" y="2969"/>
                <a:ext cx="71" cy="84"/>
              </a:xfrm>
              <a:custGeom>
                <a:avLst/>
                <a:gdLst>
                  <a:gd name="T0" fmla="*/ 40 w 71"/>
                  <a:gd name="T1" fmla="*/ 84 h 84"/>
                  <a:gd name="T2" fmla="*/ 12 w 71"/>
                  <a:gd name="T3" fmla="*/ 72 h 84"/>
                  <a:gd name="T4" fmla="*/ 0 w 71"/>
                  <a:gd name="T5" fmla="*/ 70 h 84"/>
                  <a:gd name="T6" fmla="*/ 1 w 71"/>
                  <a:gd name="T7" fmla="*/ 34 h 84"/>
                  <a:gd name="T8" fmla="*/ 19 w 71"/>
                  <a:gd name="T9" fmla="*/ 16 h 84"/>
                  <a:gd name="T10" fmla="*/ 27 w 71"/>
                  <a:gd name="T11" fmla="*/ 14 h 84"/>
                  <a:gd name="T12" fmla="*/ 29 w 71"/>
                  <a:gd name="T13" fmla="*/ 0 h 84"/>
                  <a:gd name="T14" fmla="*/ 42 w 71"/>
                  <a:gd name="T15" fmla="*/ 7 h 84"/>
                  <a:gd name="T16" fmla="*/ 70 w 71"/>
                  <a:gd name="T17" fmla="*/ 39 h 84"/>
                  <a:gd name="T18" fmla="*/ 71 w 71"/>
                  <a:gd name="T19" fmla="*/ 53 h 84"/>
                  <a:gd name="T20" fmla="*/ 58 w 71"/>
                  <a:gd name="T21" fmla="*/ 71 h 84"/>
                  <a:gd name="T22" fmla="*/ 40 w 71"/>
                  <a:gd name="T23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1" h="84">
                    <a:moveTo>
                      <a:pt x="40" y="84"/>
                    </a:moveTo>
                    <a:lnTo>
                      <a:pt x="12" y="72"/>
                    </a:lnTo>
                    <a:lnTo>
                      <a:pt x="0" y="70"/>
                    </a:lnTo>
                    <a:lnTo>
                      <a:pt x="1" y="34"/>
                    </a:lnTo>
                    <a:lnTo>
                      <a:pt x="19" y="16"/>
                    </a:lnTo>
                    <a:lnTo>
                      <a:pt x="27" y="14"/>
                    </a:lnTo>
                    <a:lnTo>
                      <a:pt x="29" y="0"/>
                    </a:lnTo>
                    <a:lnTo>
                      <a:pt x="42" y="7"/>
                    </a:lnTo>
                    <a:lnTo>
                      <a:pt x="70" y="39"/>
                    </a:lnTo>
                    <a:lnTo>
                      <a:pt x="71" y="53"/>
                    </a:lnTo>
                    <a:lnTo>
                      <a:pt x="58" y="71"/>
                    </a:lnTo>
                    <a:lnTo>
                      <a:pt x="40" y="84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95" name="Freeform 58">
                <a:extLst>
                  <a:ext uri="{FF2B5EF4-FFF2-40B4-BE49-F238E27FC236}">
                    <a16:creationId xmlns:a16="http://schemas.microsoft.com/office/drawing/2014/main" id="{F768D585-5A56-40BA-B60D-D2FDC3AA08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98" y="2754"/>
                <a:ext cx="68" cy="81"/>
              </a:xfrm>
              <a:custGeom>
                <a:avLst/>
                <a:gdLst>
                  <a:gd name="T0" fmla="*/ 13 w 68"/>
                  <a:gd name="T1" fmla="*/ 81 h 81"/>
                  <a:gd name="T2" fmla="*/ 11 w 68"/>
                  <a:gd name="T3" fmla="*/ 57 h 81"/>
                  <a:gd name="T4" fmla="*/ 0 w 68"/>
                  <a:gd name="T5" fmla="*/ 33 h 81"/>
                  <a:gd name="T6" fmla="*/ 14 w 68"/>
                  <a:gd name="T7" fmla="*/ 7 h 81"/>
                  <a:gd name="T8" fmla="*/ 63 w 68"/>
                  <a:gd name="T9" fmla="*/ 0 h 81"/>
                  <a:gd name="T10" fmla="*/ 68 w 68"/>
                  <a:gd name="T11" fmla="*/ 5 h 81"/>
                  <a:gd name="T12" fmla="*/ 50 w 68"/>
                  <a:gd name="T13" fmla="*/ 9 h 81"/>
                  <a:gd name="T14" fmla="*/ 33 w 68"/>
                  <a:gd name="T15" fmla="*/ 38 h 81"/>
                  <a:gd name="T16" fmla="*/ 31 w 68"/>
                  <a:gd name="T17" fmla="*/ 63 h 81"/>
                  <a:gd name="T18" fmla="*/ 17 w 68"/>
                  <a:gd name="T19" fmla="*/ 80 h 81"/>
                  <a:gd name="T20" fmla="*/ 13 w 68"/>
                  <a:gd name="T21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8" h="81">
                    <a:moveTo>
                      <a:pt x="13" y="81"/>
                    </a:moveTo>
                    <a:lnTo>
                      <a:pt x="11" y="57"/>
                    </a:lnTo>
                    <a:lnTo>
                      <a:pt x="0" y="33"/>
                    </a:lnTo>
                    <a:lnTo>
                      <a:pt x="14" y="7"/>
                    </a:lnTo>
                    <a:lnTo>
                      <a:pt x="63" y="0"/>
                    </a:lnTo>
                    <a:lnTo>
                      <a:pt x="68" y="5"/>
                    </a:lnTo>
                    <a:lnTo>
                      <a:pt x="50" y="9"/>
                    </a:lnTo>
                    <a:lnTo>
                      <a:pt x="33" y="38"/>
                    </a:lnTo>
                    <a:lnTo>
                      <a:pt x="31" y="63"/>
                    </a:lnTo>
                    <a:lnTo>
                      <a:pt x="17" y="80"/>
                    </a:lnTo>
                    <a:lnTo>
                      <a:pt x="13" y="81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96" name="Freeform 59">
                <a:extLst>
                  <a:ext uri="{FF2B5EF4-FFF2-40B4-BE49-F238E27FC236}">
                    <a16:creationId xmlns:a16="http://schemas.microsoft.com/office/drawing/2014/main" id="{E0AB706F-2C94-4B00-A4CF-7BCF9CEA72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25" y="3266"/>
                <a:ext cx="42" cy="55"/>
              </a:xfrm>
              <a:custGeom>
                <a:avLst/>
                <a:gdLst>
                  <a:gd name="T0" fmla="*/ 11 w 42"/>
                  <a:gd name="T1" fmla="*/ 55 h 55"/>
                  <a:gd name="T2" fmla="*/ 5 w 42"/>
                  <a:gd name="T3" fmla="*/ 49 h 55"/>
                  <a:gd name="T4" fmla="*/ 6 w 42"/>
                  <a:gd name="T5" fmla="*/ 37 h 55"/>
                  <a:gd name="T6" fmla="*/ 0 w 42"/>
                  <a:gd name="T7" fmla="*/ 14 h 55"/>
                  <a:gd name="T8" fmla="*/ 5 w 42"/>
                  <a:gd name="T9" fmla="*/ 10 h 55"/>
                  <a:gd name="T10" fmla="*/ 14 w 42"/>
                  <a:gd name="T11" fmla="*/ 11 h 55"/>
                  <a:gd name="T12" fmla="*/ 19 w 42"/>
                  <a:gd name="T13" fmla="*/ 8 h 55"/>
                  <a:gd name="T14" fmla="*/ 18 w 42"/>
                  <a:gd name="T15" fmla="*/ 0 h 55"/>
                  <a:gd name="T16" fmla="*/ 28 w 42"/>
                  <a:gd name="T17" fmla="*/ 0 h 55"/>
                  <a:gd name="T18" fmla="*/ 30 w 42"/>
                  <a:gd name="T19" fmla="*/ 14 h 55"/>
                  <a:gd name="T20" fmla="*/ 42 w 42"/>
                  <a:gd name="T21" fmla="*/ 24 h 55"/>
                  <a:gd name="T22" fmla="*/ 34 w 42"/>
                  <a:gd name="T23" fmla="*/ 35 h 55"/>
                  <a:gd name="T24" fmla="*/ 24 w 42"/>
                  <a:gd name="T25" fmla="*/ 37 h 55"/>
                  <a:gd name="T26" fmla="*/ 17 w 42"/>
                  <a:gd name="T27" fmla="*/ 43 h 55"/>
                  <a:gd name="T28" fmla="*/ 15 w 42"/>
                  <a:gd name="T29" fmla="*/ 50 h 55"/>
                  <a:gd name="T30" fmla="*/ 11 w 42"/>
                  <a:gd name="T31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2" h="55">
                    <a:moveTo>
                      <a:pt x="11" y="55"/>
                    </a:moveTo>
                    <a:lnTo>
                      <a:pt x="5" y="49"/>
                    </a:lnTo>
                    <a:lnTo>
                      <a:pt x="6" y="37"/>
                    </a:lnTo>
                    <a:lnTo>
                      <a:pt x="0" y="14"/>
                    </a:lnTo>
                    <a:lnTo>
                      <a:pt x="5" y="10"/>
                    </a:lnTo>
                    <a:lnTo>
                      <a:pt x="14" y="11"/>
                    </a:lnTo>
                    <a:lnTo>
                      <a:pt x="19" y="8"/>
                    </a:lnTo>
                    <a:lnTo>
                      <a:pt x="18" y="0"/>
                    </a:lnTo>
                    <a:lnTo>
                      <a:pt x="28" y="0"/>
                    </a:lnTo>
                    <a:lnTo>
                      <a:pt x="30" y="14"/>
                    </a:lnTo>
                    <a:lnTo>
                      <a:pt x="42" y="24"/>
                    </a:lnTo>
                    <a:lnTo>
                      <a:pt x="34" y="35"/>
                    </a:lnTo>
                    <a:lnTo>
                      <a:pt x="24" y="37"/>
                    </a:lnTo>
                    <a:lnTo>
                      <a:pt x="17" y="43"/>
                    </a:lnTo>
                    <a:lnTo>
                      <a:pt x="15" y="50"/>
                    </a:lnTo>
                    <a:lnTo>
                      <a:pt x="11" y="55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97" name="Freeform 60">
                <a:extLst>
                  <a:ext uri="{FF2B5EF4-FFF2-40B4-BE49-F238E27FC236}">
                    <a16:creationId xmlns:a16="http://schemas.microsoft.com/office/drawing/2014/main" id="{EDF6A4A5-D5E8-4BE8-AE03-2A30559CB0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5" y="3333"/>
                <a:ext cx="78" cy="75"/>
              </a:xfrm>
              <a:custGeom>
                <a:avLst/>
                <a:gdLst>
                  <a:gd name="T0" fmla="*/ 11 w 78"/>
                  <a:gd name="T1" fmla="*/ 75 h 75"/>
                  <a:gd name="T2" fmla="*/ 3 w 78"/>
                  <a:gd name="T3" fmla="*/ 68 h 75"/>
                  <a:gd name="T4" fmla="*/ 10 w 78"/>
                  <a:gd name="T5" fmla="*/ 58 h 75"/>
                  <a:gd name="T6" fmla="*/ 0 w 78"/>
                  <a:gd name="T7" fmla="*/ 33 h 75"/>
                  <a:gd name="T8" fmla="*/ 22 w 78"/>
                  <a:gd name="T9" fmla="*/ 23 h 75"/>
                  <a:gd name="T10" fmla="*/ 39 w 78"/>
                  <a:gd name="T11" fmla="*/ 0 h 75"/>
                  <a:gd name="T12" fmla="*/ 62 w 78"/>
                  <a:gd name="T13" fmla="*/ 5 h 75"/>
                  <a:gd name="T14" fmla="*/ 74 w 78"/>
                  <a:gd name="T15" fmla="*/ 18 h 75"/>
                  <a:gd name="T16" fmla="*/ 78 w 78"/>
                  <a:gd name="T17" fmla="*/ 33 h 75"/>
                  <a:gd name="T18" fmla="*/ 72 w 78"/>
                  <a:gd name="T19" fmla="*/ 50 h 75"/>
                  <a:gd name="T20" fmla="*/ 54 w 78"/>
                  <a:gd name="T21" fmla="*/ 44 h 75"/>
                  <a:gd name="T22" fmla="*/ 41 w 78"/>
                  <a:gd name="T23" fmla="*/ 63 h 75"/>
                  <a:gd name="T24" fmla="*/ 38 w 78"/>
                  <a:gd name="T25" fmla="*/ 75 h 75"/>
                  <a:gd name="T26" fmla="*/ 29 w 78"/>
                  <a:gd name="T27" fmla="*/ 74 h 75"/>
                  <a:gd name="T28" fmla="*/ 11 w 78"/>
                  <a:gd name="T29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8" h="75">
                    <a:moveTo>
                      <a:pt x="11" y="75"/>
                    </a:moveTo>
                    <a:lnTo>
                      <a:pt x="3" y="68"/>
                    </a:lnTo>
                    <a:lnTo>
                      <a:pt x="10" y="58"/>
                    </a:lnTo>
                    <a:lnTo>
                      <a:pt x="0" y="33"/>
                    </a:lnTo>
                    <a:lnTo>
                      <a:pt x="22" y="23"/>
                    </a:lnTo>
                    <a:lnTo>
                      <a:pt x="39" y="0"/>
                    </a:lnTo>
                    <a:lnTo>
                      <a:pt x="62" y="5"/>
                    </a:lnTo>
                    <a:lnTo>
                      <a:pt x="74" y="18"/>
                    </a:lnTo>
                    <a:lnTo>
                      <a:pt x="78" y="33"/>
                    </a:lnTo>
                    <a:lnTo>
                      <a:pt x="72" y="50"/>
                    </a:lnTo>
                    <a:lnTo>
                      <a:pt x="54" y="44"/>
                    </a:lnTo>
                    <a:lnTo>
                      <a:pt x="41" y="63"/>
                    </a:lnTo>
                    <a:lnTo>
                      <a:pt x="38" y="75"/>
                    </a:lnTo>
                    <a:lnTo>
                      <a:pt x="29" y="74"/>
                    </a:lnTo>
                    <a:lnTo>
                      <a:pt x="11" y="75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98" name="Freeform 61">
                <a:extLst>
                  <a:ext uri="{FF2B5EF4-FFF2-40B4-BE49-F238E27FC236}">
                    <a16:creationId xmlns:a16="http://schemas.microsoft.com/office/drawing/2014/main" id="{24AAC0AA-82C7-4071-B8B8-56495FE81B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32" y="2778"/>
                <a:ext cx="187" cy="212"/>
              </a:xfrm>
              <a:custGeom>
                <a:avLst/>
                <a:gdLst>
                  <a:gd name="T0" fmla="*/ 151 w 187"/>
                  <a:gd name="T1" fmla="*/ 212 h 212"/>
                  <a:gd name="T2" fmla="*/ 141 w 187"/>
                  <a:gd name="T3" fmla="*/ 191 h 212"/>
                  <a:gd name="T4" fmla="*/ 122 w 187"/>
                  <a:gd name="T5" fmla="*/ 181 h 212"/>
                  <a:gd name="T6" fmla="*/ 102 w 187"/>
                  <a:gd name="T7" fmla="*/ 191 h 212"/>
                  <a:gd name="T8" fmla="*/ 95 w 187"/>
                  <a:gd name="T9" fmla="*/ 185 h 212"/>
                  <a:gd name="T10" fmla="*/ 85 w 187"/>
                  <a:gd name="T11" fmla="*/ 189 h 212"/>
                  <a:gd name="T12" fmla="*/ 79 w 187"/>
                  <a:gd name="T13" fmla="*/ 171 h 212"/>
                  <a:gd name="T14" fmla="*/ 43 w 187"/>
                  <a:gd name="T15" fmla="*/ 185 h 212"/>
                  <a:gd name="T16" fmla="*/ 19 w 187"/>
                  <a:gd name="T17" fmla="*/ 176 h 212"/>
                  <a:gd name="T18" fmla="*/ 16 w 187"/>
                  <a:gd name="T19" fmla="*/ 145 h 212"/>
                  <a:gd name="T20" fmla="*/ 1 w 187"/>
                  <a:gd name="T21" fmla="*/ 126 h 212"/>
                  <a:gd name="T22" fmla="*/ 0 w 187"/>
                  <a:gd name="T23" fmla="*/ 110 h 212"/>
                  <a:gd name="T24" fmla="*/ 15 w 187"/>
                  <a:gd name="T25" fmla="*/ 115 h 212"/>
                  <a:gd name="T26" fmla="*/ 33 w 187"/>
                  <a:gd name="T27" fmla="*/ 115 h 212"/>
                  <a:gd name="T28" fmla="*/ 39 w 187"/>
                  <a:gd name="T29" fmla="*/ 132 h 212"/>
                  <a:gd name="T30" fmla="*/ 60 w 187"/>
                  <a:gd name="T31" fmla="*/ 119 h 212"/>
                  <a:gd name="T32" fmla="*/ 72 w 187"/>
                  <a:gd name="T33" fmla="*/ 123 h 212"/>
                  <a:gd name="T34" fmla="*/ 82 w 187"/>
                  <a:gd name="T35" fmla="*/ 112 h 212"/>
                  <a:gd name="T36" fmla="*/ 69 w 187"/>
                  <a:gd name="T37" fmla="*/ 87 h 212"/>
                  <a:gd name="T38" fmla="*/ 49 w 187"/>
                  <a:gd name="T39" fmla="*/ 73 h 212"/>
                  <a:gd name="T40" fmla="*/ 37 w 187"/>
                  <a:gd name="T41" fmla="*/ 45 h 212"/>
                  <a:gd name="T42" fmla="*/ 36 w 187"/>
                  <a:gd name="T43" fmla="*/ 8 h 212"/>
                  <a:gd name="T44" fmla="*/ 38 w 187"/>
                  <a:gd name="T45" fmla="*/ 1 h 212"/>
                  <a:gd name="T46" fmla="*/ 59 w 187"/>
                  <a:gd name="T47" fmla="*/ 4 h 212"/>
                  <a:gd name="T48" fmla="*/ 70 w 187"/>
                  <a:gd name="T49" fmla="*/ 0 h 212"/>
                  <a:gd name="T50" fmla="*/ 86 w 187"/>
                  <a:gd name="T51" fmla="*/ 12 h 212"/>
                  <a:gd name="T52" fmla="*/ 95 w 187"/>
                  <a:gd name="T53" fmla="*/ 26 h 212"/>
                  <a:gd name="T54" fmla="*/ 102 w 187"/>
                  <a:gd name="T55" fmla="*/ 46 h 212"/>
                  <a:gd name="T56" fmla="*/ 114 w 187"/>
                  <a:gd name="T57" fmla="*/ 72 h 212"/>
                  <a:gd name="T58" fmla="*/ 109 w 187"/>
                  <a:gd name="T59" fmla="*/ 92 h 212"/>
                  <a:gd name="T60" fmla="*/ 118 w 187"/>
                  <a:gd name="T61" fmla="*/ 95 h 212"/>
                  <a:gd name="T62" fmla="*/ 120 w 187"/>
                  <a:gd name="T63" fmla="*/ 101 h 212"/>
                  <a:gd name="T64" fmla="*/ 136 w 187"/>
                  <a:gd name="T65" fmla="*/ 112 h 212"/>
                  <a:gd name="T66" fmla="*/ 135 w 187"/>
                  <a:gd name="T67" fmla="*/ 119 h 212"/>
                  <a:gd name="T68" fmla="*/ 142 w 187"/>
                  <a:gd name="T69" fmla="*/ 128 h 212"/>
                  <a:gd name="T70" fmla="*/ 152 w 187"/>
                  <a:gd name="T71" fmla="*/ 129 h 212"/>
                  <a:gd name="T72" fmla="*/ 156 w 187"/>
                  <a:gd name="T73" fmla="*/ 133 h 212"/>
                  <a:gd name="T74" fmla="*/ 164 w 187"/>
                  <a:gd name="T75" fmla="*/ 149 h 212"/>
                  <a:gd name="T76" fmla="*/ 166 w 187"/>
                  <a:gd name="T77" fmla="*/ 147 h 212"/>
                  <a:gd name="T78" fmla="*/ 174 w 187"/>
                  <a:gd name="T79" fmla="*/ 154 h 212"/>
                  <a:gd name="T80" fmla="*/ 166 w 187"/>
                  <a:gd name="T81" fmla="*/ 158 h 212"/>
                  <a:gd name="T82" fmla="*/ 170 w 187"/>
                  <a:gd name="T83" fmla="*/ 175 h 212"/>
                  <a:gd name="T84" fmla="*/ 187 w 187"/>
                  <a:gd name="T85" fmla="*/ 165 h 212"/>
                  <a:gd name="T86" fmla="*/ 171 w 187"/>
                  <a:gd name="T87" fmla="*/ 187 h 212"/>
                  <a:gd name="T88" fmla="*/ 172 w 187"/>
                  <a:gd name="T89" fmla="*/ 190 h 212"/>
                  <a:gd name="T90" fmla="*/ 170 w 187"/>
                  <a:gd name="T91" fmla="*/ 196 h 212"/>
                  <a:gd name="T92" fmla="*/ 165 w 187"/>
                  <a:gd name="T93" fmla="*/ 195 h 212"/>
                  <a:gd name="T94" fmla="*/ 151 w 187"/>
                  <a:gd name="T95" fmla="*/ 212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87" h="212">
                    <a:moveTo>
                      <a:pt x="151" y="212"/>
                    </a:moveTo>
                    <a:lnTo>
                      <a:pt x="141" y="191"/>
                    </a:lnTo>
                    <a:lnTo>
                      <a:pt x="122" y="181"/>
                    </a:lnTo>
                    <a:lnTo>
                      <a:pt x="102" y="191"/>
                    </a:lnTo>
                    <a:lnTo>
                      <a:pt x="95" y="185"/>
                    </a:lnTo>
                    <a:lnTo>
                      <a:pt x="85" y="189"/>
                    </a:lnTo>
                    <a:lnTo>
                      <a:pt x="79" y="171"/>
                    </a:lnTo>
                    <a:lnTo>
                      <a:pt x="43" y="185"/>
                    </a:lnTo>
                    <a:lnTo>
                      <a:pt x="19" y="176"/>
                    </a:lnTo>
                    <a:lnTo>
                      <a:pt x="16" y="145"/>
                    </a:lnTo>
                    <a:lnTo>
                      <a:pt x="1" y="126"/>
                    </a:lnTo>
                    <a:lnTo>
                      <a:pt x="0" y="110"/>
                    </a:lnTo>
                    <a:lnTo>
                      <a:pt x="15" y="115"/>
                    </a:lnTo>
                    <a:lnTo>
                      <a:pt x="33" y="115"/>
                    </a:lnTo>
                    <a:lnTo>
                      <a:pt x="39" y="132"/>
                    </a:lnTo>
                    <a:lnTo>
                      <a:pt x="60" y="119"/>
                    </a:lnTo>
                    <a:lnTo>
                      <a:pt x="72" y="123"/>
                    </a:lnTo>
                    <a:lnTo>
                      <a:pt x="82" y="112"/>
                    </a:lnTo>
                    <a:lnTo>
                      <a:pt x="69" y="87"/>
                    </a:lnTo>
                    <a:lnTo>
                      <a:pt x="49" y="73"/>
                    </a:lnTo>
                    <a:lnTo>
                      <a:pt x="37" y="45"/>
                    </a:lnTo>
                    <a:lnTo>
                      <a:pt x="36" y="8"/>
                    </a:lnTo>
                    <a:lnTo>
                      <a:pt x="38" y="1"/>
                    </a:lnTo>
                    <a:lnTo>
                      <a:pt x="59" y="4"/>
                    </a:lnTo>
                    <a:lnTo>
                      <a:pt x="70" y="0"/>
                    </a:lnTo>
                    <a:lnTo>
                      <a:pt x="86" y="12"/>
                    </a:lnTo>
                    <a:lnTo>
                      <a:pt x="95" y="26"/>
                    </a:lnTo>
                    <a:lnTo>
                      <a:pt x="102" y="46"/>
                    </a:lnTo>
                    <a:lnTo>
                      <a:pt x="114" y="72"/>
                    </a:lnTo>
                    <a:lnTo>
                      <a:pt x="109" y="92"/>
                    </a:lnTo>
                    <a:lnTo>
                      <a:pt x="118" y="95"/>
                    </a:lnTo>
                    <a:lnTo>
                      <a:pt x="120" y="101"/>
                    </a:lnTo>
                    <a:lnTo>
                      <a:pt x="136" y="112"/>
                    </a:lnTo>
                    <a:lnTo>
                      <a:pt x="135" y="119"/>
                    </a:lnTo>
                    <a:lnTo>
                      <a:pt x="142" y="128"/>
                    </a:lnTo>
                    <a:lnTo>
                      <a:pt x="152" y="129"/>
                    </a:lnTo>
                    <a:lnTo>
                      <a:pt x="156" y="133"/>
                    </a:lnTo>
                    <a:lnTo>
                      <a:pt x="164" y="149"/>
                    </a:lnTo>
                    <a:lnTo>
                      <a:pt x="166" y="147"/>
                    </a:lnTo>
                    <a:lnTo>
                      <a:pt x="174" y="154"/>
                    </a:lnTo>
                    <a:lnTo>
                      <a:pt x="166" y="158"/>
                    </a:lnTo>
                    <a:lnTo>
                      <a:pt x="170" y="175"/>
                    </a:lnTo>
                    <a:lnTo>
                      <a:pt x="187" y="165"/>
                    </a:lnTo>
                    <a:lnTo>
                      <a:pt x="171" y="187"/>
                    </a:lnTo>
                    <a:lnTo>
                      <a:pt x="172" y="190"/>
                    </a:lnTo>
                    <a:lnTo>
                      <a:pt x="170" y="196"/>
                    </a:lnTo>
                    <a:lnTo>
                      <a:pt x="165" y="195"/>
                    </a:lnTo>
                    <a:lnTo>
                      <a:pt x="151" y="212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199" name="Freeform 62">
                <a:extLst>
                  <a:ext uri="{FF2B5EF4-FFF2-40B4-BE49-F238E27FC236}">
                    <a16:creationId xmlns:a16="http://schemas.microsoft.com/office/drawing/2014/main" id="{8B218180-22EE-40FB-A05E-27F5D44DCA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6" y="3347"/>
                <a:ext cx="37" cy="56"/>
              </a:xfrm>
              <a:custGeom>
                <a:avLst/>
                <a:gdLst>
                  <a:gd name="T0" fmla="*/ 16 w 37"/>
                  <a:gd name="T1" fmla="*/ 56 h 56"/>
                  <a:gd name="T2" fmla="*/ 11 w 37"/>
                  <a:gd name="T3" fmla="*/ 36 h 56"/>
                  <a:gd name="T4" fmla="*/ 0 w 37"/>
                  <a:gd name="T5" fmla="*/ 17 h 56"/>
                  <a:gd name="T6" fmla="*/ 19 w 37"/>
                  <a:gd name="T7" fmla="*/ 21 h 56"/>
                  <a:gd name="T8" fmla="*/ 31 w 37"/>
                  <a:gd name="T9" fmla="*/ 0 h 56"/>
                  <a:gd name="T10" fmla="*/ 37 w 37"/>
                  <a:gd name="T11" fmla="*/ 7 h 56"/>
                  <a:gd name="T12" fmla="*/ 35 w 37"/>
                  <a:gd name="T13" fmla="*/ 44 h 56"/>
                  <a:gd name="T14" fmla="*/ 28 w 37"/>
                  <a:gd name="T15" fmla="*/ 56 h 56"/>
                  <a:gd name="T16" fmla="*/ 16 w 37"/>
                  <a:gd name="T17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7" h="56">
                    <a:moveTo>
                      <a:pt x="16" y="56"/>
                    </a:moveTo>
                    <a:lnTo>
                      <a:pt x="11" y="36"/>
                    </a:lnTo>
                    <a:lnTo>
                      <a:pt x="0" y="17"/>
                    </a:lnTo>
                    <a:lnTo>
                      <a:pt x="19" y="21"/>
                    </a:lnTo>
                    <a:lnTo>
                      <a:pt x="31" y="0"/>
                    </a:lnTo>
                    <a:lnTo>
                      <a:pt x="37" y="7"/>
                    </a:lnTo>
                    <a:lnTo>
                      <a:pt x="35" y="44"/>
                    </a:lnTo>
                    <a:lnTo>
                      <a:pt x="28" y="56"/>
                    </a:lnTo>
                    <a:lnTo>
                      <a:pt x="16" y="56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00" name="Freeform 63">
                <a:extLst>
                  <a:ext uri="{FF2B5EF4-FFF2-40B4-BE49-F238E27FC236}">
                    <a16:creationId xmlns:a16="http://schemas.microsoft.com/office/drawing/2014/main" id="{2ADFA02B-B275-4A40-A3F9-6D3A697EC7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6" y="3509"/>
                <a:ext cx="41" cy="33"/>
              </a:xfrm>
              <a:custGeom>
                <a:avLst/>
                <a:gdLst>
                  <a:gd name="T0" fmla="*/ 17 w 41"/>
                  <a:gd name="T1" fmla="*/ 33 h 33"/>
                  <a:gd name="T2" fmla="*/ 16 w 41"/>
                  <a:gd name="T3" fmla="*/ 33 h 33"/>
                  <a:gd name="T4" fmla="*/ 14 w 41"/>
                  <a:gd name="T5" fmla="*/ 32 h 33"/>
                  <a:gd name="T6" fmla="*/ 8 w 41"/>
                  <a:gd name="T7" fmla="*/ 31 h 33"/>
                  <a:gd name="T8" fmla="*/ 1 w 41"/>
                  <a:gd name="T9" fmla="*/ 27 h 33"/>
                  <a:gd name="T10" fmla="*/ 0 w 41"/>
                  <a:gd name="T11" fmla="*/ 20 h 33"/>
                  <a:gd name="T12" fmla="*/ 0 w 41"/>
                  <a:gd name="T13" fmla="*/ 20 h 33"/>
                  <a:gd name="T14" fmla="*/ 6 w 41"/>
                  <a:gd name="T15" fmla="*/ 17 h 33"/>
                  <a:gd name="T16" fmla="*/ 14 w 41"/>
                  <a:gd name="T17" fmla="*/ 6 h 33"/>
                  <a:gd name="T18" fmla="*/ 26 w 41"/>
                  <a:gd name="T19" fmla="*/ 0 h 33"/>
                  <a:gd name="T20" fmla="*/ 36 w 41"/>
                  <a:gd name="T21" fmla="*/ 4 h 33"/>
                  <a:gd name="T22" fmla="*/ 34 w 41"/>
                  <a:gd name="T23" fmla="*/ 7 h 33"/>
                  <a:gd name="T24" fmla="*/ 37 w 41"/>
                  <a:gd name="T25" fmla="*/ 10 h 33"/>
                  <a:gd name="T26" fmla="*/ 41 w 41"/>
                  <a:gd name="T27" fmla="*/ 14 h 33"/>
                  <a:gd name="T28" fmla="*/ 41 w 41"/>
                  <a:gd name="T29" fmla="*/ 19 h 33"/>
                  <a:gd name="T30" fmla="*/ 35 w 41"/>
                  <a:gd name="T31" fmla="*/ 31 h 33"/>
                  <a:gd name="T32" fmla="*/ 32 w 41"/>
                  <a:gd name="T33" fmla="*/ 33 h 33"/>
                  <a:gd name="T34" fmla="*/ 30 w 41"/>
                  <a:gd name="T35" fmla="*/ 17 h 33"/>
                  <a:gd name="T36" fmla="*/ 16 w 41"/>
                  <a:gd name="T37" fmla="*/ 20 h 33"/>
                  <a:gd name="T38" fmla="*/ 17 w 41"/>
                  <a:gd name="T39" fmla="*/ 33 h 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41" h="33">
                    <a:moveTo>
                      <a:pt x="17" y="33"/>
                    </a:moveTo>
                    <a:lnTo>
                      <a:pt x="16" y="33"/>
                    </a:lnTo>
                    <a:lnTo>
                      <a:pt x="14" y="32"/>
                    </a:lnTo>
                    <a:lnTo>
                      <a:pt x="8" y="31"/>
                    </a:lnTo>
                    <a:lnTo>
                      <a:pt x="1" y="27"/>
                    </a:lnTo>
                    <a:lnTo>
                      <a:pt x="0" y="20"/>
                    </a:lnTo>
                    <a:lnTo>
                      <a:pt x="0" y="20"/>
                    </a:lnTo>
                    <a:lnTo>
                      <a:pt x="6" y="17"/>
                    </a:lnTo>
                    <a:lnTo>
                      <a:pt x="14" y="6"/>
                    </a:lnTo>
                    <a:lnTo>
                      <a:pt x="26" y="0"/>
                    </a:lnTo>
                    <a:lnTo>
                      <a:pt x="36" y="4"/>
                    </a:lnTo>
                    <a:lnTo>
                      <a:pt x="34" y="7"/>
                    </a:lnTo>
                    <a:lnTo>
                      <a:pt x="37" y="10"/>
                    </a:lnTo>
                    <a:lnTo>
                      <a:pt x="41" y="14"/>
                    </a:lnTo>
                    <a:lnTo>
                      <a:pt x="41" y="19"/>
                    </a:lnTo>
                    <a:lnTo>
                      <a:pt x="35" y="31"/>
                    </a:lnTo>
                    <a:lnTo>
                      <a:pt x="32" y="33"/>
                    </a:lnTo>
                    <a:lnTo>
                      <a:pt x="30" y="17"/>
                    </a:lnTo>
                    <a:lnTo>
                      <a:pt x="16" y="20"/>
                    </a:lnTo>
                    <a:lnTo>
                      <a:pt x="17" y="33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01" name="Freeform 64">
                <a:extLst>
                  <a:ext uri="{FF2B5EF4-FFF2-40B4-BE49-F238E27FC236}">
                    <a16:creationId xmlns:a16="http://schemas.microsoft.com/office/drawing/2014/main" id="{EE52048B-E755-4C15-A0E6-A845D038F5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69" y="2970"/>
                <a:ext cx="70" cy="105"/>
              </a:xfrm>
              <a:custGeom>
                <a:avLst/>
                <a:gdLst>
                  <a:gd name="T0" fmla="*/ 34 w 70"/>
                  <a:gd name="T1" fmla="*/ 105 h 105"/>
                  <a:gd name="T2" fmla="*/ 16 w 70"/>
                  <a:gd name="T3" fmla="*/ 95 h 105"/>
                  <a:gd name="T4" fmla="*/ 13 w 70"/>
                  <a:gd name="T5" fmla="*/ 62 h 105"/>
                  <a:gd name="T6" fmla="*/ 4 w 70"/>
                  <a:gd name="T7" fmla="*/ 62 h 105"/>
                  <a:gd name="T8" fmla="*/ 2 w 70"/>
                  <a:gd name="T9" fmla="*/ 45 h 105"/>
                  <a:gd name="T10" fmla="*/ 0 w 70"/>
                  <a:gd name="T11" fmla="*/ 29 h 105"/>
                  <a:gd name="T12" fmla="*/ 12 w 70"/>
                  <a:gd name="T13" fmla="*/ 25 h 105"/>
                  <a:gd name="T14" fmla="*/ 20 w 70"/>
                  <a:gd name="T15" fmla="*/ 0 h 105"/>
                  <a:gd name="T16" fmla="*/ 28 w 70"/>
                  <a:gd name="T17" fmla="*/ 2 h 105"/>
                  <a:gd name="T18" fmla="*/ 26 w 70"/>
                  <a:gd name="T19" fmla="*/ 14 h 105"/>
                  <a:gd name="T20" fmla="*/ 38 w 70"/>
                  <a:gd name="T21" fmla="*/ 26 h 105"/>
                  <a:gd name="T22" fmla="*/ 45 w 70"/>
                  <a:gd name="T23" fmla="*/ 23 h 105"/>
                  <a:gd name="T24" fmla="*/ 66 w 70"/>
                  <a:gd name="T25" fmla="*/ 38 h 105"/>
                  <a:gd name="T26" fmla="*/ 67 w 70"/>
                  <a:gd name="T27" fmla="*/ 46 h 105"/>
                  <a:gd name="T28" fmla="*/ 63 w 70"/>
                  <a:gd name="T29" fmla="*/ 55 h 105"/>
                  <a:gd name="T30" fmla="*/ 70 w 70"/>
                  <a:gd name="T31" fmla="*/ 69 h 105"/>
                  <a:gd name="T32" fmla="*/ 51 w 70"/>
                  <a:gd name="T33" fmla="*/ 79 h 105"/>
                  <a:gd name="T34" fmla="*/ 53 w 70"/>
                  <a:gd name="T35" fmla="*/ 86 h 105"/>
                  <a:gd name="T36" fmla="*/ 43 w 70"/>
                  <a:gd name="T37" fmla="*/ 91 h 105"/>
                  <a:gd name="T38" fmla="*/ 44 w 70"/>
                  <a:gd name="T39" fmla="*/ 100 h 105"/>
                  <a:gd name="T40" fmla="*/ 34 w 70"/>
                  <a:gd name="T41" fmla="*/ 105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0" h="105">
                    <a:moveTo>
                      <a:pt x="34" y="105"/>
                    </a:moveTo>
                    <a:lnTo>
                      <a:pt x="16" y="95"/>
                    </a:lnTo>
                    <a:lnTo>
                      <a:pt x="13" y="62"/>
                    </a:lnTo>
                    <a:lnTo>
                      <a:pt x="4" y="62"/>
                    </a:lnTo>
                    <a:lnTo>
                      <a:pt x="2" y="45"/>
                    </a:lnTo>
                    <a:lnTo>
                      <a:pt x="0" y="29"/>
                    </a:lnTo>
                    <a:lnTo>
                      <a:pt x="12" y="25"/>
                    </a:lnTo>
                    <a:lnTo>
                      <a:pt x="20" y="0"/>
                    </a:lnTo>
                    <a:lnTo>
                      <a:pt x="28" y="2"/>
                    </a:lnTo>
                    <a:lnTo>
                      <a:pt x="26" y="14"/>
                    </a:lnTo>
                    <a:lnTo>
                      <a:pt x="38" y="26"/>
                    </a:lnTo>
                    <a:lnTo>
                      <a:pt x="45" y="23"/>
                    </a:lnTo>
                    <a:lnTo>
                      <a:pt x="66" y="38"/>
                    </a:lnTo>
                    <a:lnTo>
                      <a:pt x="67" y="46"/>
                    </a:lnTo>
                    <a:lnTo>
                      <a:pt x="63" y="55"/>
                    </a:lnTo>
                    <a:lnTo>
                      <a:pt x="70" y="69"/>
                    </a:lnTo>
                    <a:lnTo>
                      <a:pt x="51" y="79"/>
                    </a:lnTo>
                    <a:lnTo>
                      <a:pt x="53" y="86"/>
                    </a:lnTo>
                    <a:lnTo>
                      <a:pt x="43" y="91"/>
                    </a:lnTo>
                    <a:lnTo>
                      <a:pt x="44" y="100"/>
                    </a:lnTo>
                    <a:lnTo>
                      <a:pt x="34" y="105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02" name="Freeform 65">
                <a:extLst>
                  <a:ext uri="{FF2B5EF4-FFF2-40B4-BE49-F238E27FC236}">
                    <a16:creationId xmlns:a16="http://schemas.microsoft.com/office/drawing/2014/main" id="{FDE88F7A-A208-4C38-81B4-C38230B7DC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2" y="3061"/>
                <a:ext cx="88" cy="118"/>
              </a:xfrm>
              <a:custGeom>
                <a:avLst/>
                <a:gdLst>
                  <a:gd name="T0" fmla="*/ 60 w 88"/>
                  <a:gd name="T1" fmla="*/ 118 h 118"/>
                  <a:gd name="T2" fmla="*/ 56 w 88"/>
                  <a:gd name="T3" fmla="*/ 105 h 118"/>
                  <a:gd name="T4" fmla="*/ 44 w 88"/>
                  <a:gd name="T5" fmla="*/ 106 h 118"/>
                  <a:gd name="T6" fmla="*/ 37 w 88"/>
                  <a:gd name="T7" fmla="*/ 115 h 118"/>
                  <a:gd name="T8" fmla="*/ 27 w 88"/>
                  <a:gd name="T9" fmla="*/ 82 h 118"/>
                  <a:gd name="T10" fmla="*/ 17 w 88"/>
                  <a:gd name="T11" fmla="*/ 80 h 118"/>
                  <a:gd name="T12" fmla="*/ 10 w 88"/>
                  <a:gd name="T13" fmla="*/ 69 h 118"/>
                  <a:gd name="T14" fmla="*/ 0 w 88"/>
                  <a:gd name="T15" fmla="*/ 64 h 118"/>
                  <a:gd name="T16" fmla="*/ 10 w 88"/>
                  <a:gd name="T17" fmla="*/ 49 h 118"/>
                  <a:gd name="T18" fmla="*/ 1 w 88"/>
                  <a:gd name="T19" fmla="*/ 41 h 118"/>
                  <a:gd name="T20" fmla="*/ 19 w 88"/>
                  <a:gd name="T21" fmla="*/ 20 h 118"/>
                  <a:gd name="T22" fmla="*/ 14 w 88"/>
                  <a:gd name="T23" fmla="*/ 12 h 118"/>
                  <a:gd name="T24" fmla="*/ 18 w 88"/>
                  <a:gd name="T25" fmla="*/ 1 h 118"/>
                  <a:gd name="T26" fmla="*/ 27 w 88"/>
                  <a:gd name="T27" fmla="*/ 2 h 118"/>
                  <a:gd name="T28" fmla="*/ 35 w 88"/>
                  <a:gd name="T29" fmla="*/ 12 h 118"/>
                  <a:gd name="T30" fmla="*/ 41 w 88"/>
                  <a:gd name="T31" fmla="*/ 0 h 118"/>
                  <a:gd name="T32" fmla="*/ 63 w 88"/>
                  <a:gd name="T33" fmla="*/ 1 h 118"/>
                  <a:gd name="T34" fmla="*/ 74 w 88"/>
                  <a:gd name="T35" fmla="*/ 19 h 118"/>
                  <a:gd name="T36" fmla="*/ 62 w 88"/>
                  <a:gd name="T37" fmla="*/ 28 h 118"/>
                  <a:gd name="T38" fmla="*/ 62 w 88"/>
                  <a:gd name="T39" fmla="*/ 44 h 118"/>
                  <a:gd name="T40" fmla="*/ 69 w 88"/>
                  <a:gd name="T41" fmla="*/ 43 h 118"/>
                  <a:gd name="T42" fmla="*/ 70 w 88"/>
                  <a:gd name="T43" fmla="*/ 51 h 118"/>
                  <a:gd name="T44" fmla="*/ 68 w 88"/>
                  <a:gd name="T45" fmla="*/ 63 h 118"/>
                  <a:gd name="T46" fmla="*/ 78 w 88"/>
                  <a:gd name="T47" fmla="*/ 72 h 118"/>
                  <a:gd name="T48" fmla="*/ 88 w 88"/>
                  <a:gd name="T49" fmla="*/ 92 h 118"/>
                  <a:gd name="T50" fmla="*/ 86 w 88"/>
                  <a:gd name="T51" fmla="*/ 113 h 118"/>
                  <a:gd name="T52" fmla="*/ 69 w 88"/>
                  <a:gd name="T53" fmla="*/ 105 h 118"/>
                  <a:gd name="T54" fmla="*/ 60 w 88"/>
                  <a:gd name="T55" fmla="*/ 118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88" h="118">
                    <a:moveTo>
                      <a:pt x="60" y="118"/>
                    </a:moveTo>
                    <a:lnTo>
                      <a:pt x="56" y="105"/>
                    </a:lnTo>
                    <a:lnTo>
                      <a:pt x="44" y="106"/>
                    </a:lnTo>
                    <a:lnTo>
                      <a:pt x="37" y="115"/>
                    </a:lnTo>
                    <a:lnTo>
                      <a:pt x="27" y="82"/>
                    </a:lnTo>
                    <a:lnTo>
                      <a:pt x="17" y="80"/>
                    </a:lnTo>
                    <a:lnTo>
                      <a:pt x="10" y="69"/>
                    </a:lnTo>
                    <a:lnTo>
                      <a:pt x="0" y="64"/>
                    </a:lnTo>
                    <a:lnTo>
                      <a:pt x="10" y="49"/>
                    </a:lnTo>
                    <a:lnTo>
                      <a:pt x="1" y="41"/>
                    </a:lnTo>
                    <a:lnTo>
                      <a:pt x="19" y="20"/>
                    </a:lnTo>
                    <a:lnTo>
                      <a:pt x="14" y="12"/>
                    </a:lnTo>
                    <a:lnTo>
                      <a:pt x="18" y="1"/>
                    </a:lnTo>
                    <a:lnTo>
                      <a:pt x="27" y="2"/>
                    </a:lnTo>
                    <a:lnTo>
                      <a:pt x="35" y="12"/>
                    </a:lnTo>
                    <a:lnTo>
                      <a:pt x="41" y="0"/>
                    </a:lnTo>
                    <a:lnTo>
                      <a:pt x="63" y="1"/>
                    </a:lnTo>
                    <a:lnTo>
                      <a:pt x="74" y="19"/>
                    </a:lnTo>
                    <a:lnTo>
                      <a:pt x="62" y="28"/>
                    </a:lnTo>
                    <a:lnTo>
                      <a:pt x="62" y="44"/>
                    </a:lnTo>
                    <a:lnTo>
                      <a:pt x="69" y="43"/>
                    </a:lnTo>
                    <a:lnTo>
                      <a:pt x="70" y="51"/>
                    </a:lnTo>
                    <a:lnTo>
                      <a:pt x="68" y="63"/>
                    </a:lnTo>
                    <a:lnTo>
                      <a:pt x="78" y="72"/>
                    </a:lnTo>
                    <a:lnTo>
                      <a:pt x="88" y="92"/>
                    </a:lnTo>
                    <a:lnTo>
                      <a:pt x="86" y="113"/>
                    </a:lnTo>
                    <a:lnTo>
                      <a:pt x="69" y="105"/>
                    </a:lnTo>
                    <a:lnTo>
                      <a:pt x="60" y="118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03" name="Freeform 66">
                <a:extLst>
                  <a:ext uri="{FF2B5EF4-FFF2-40B4-BE49-F238E27FC236}">
                    <a16:creationId xmlns:a16="http://schemas.microsoft.com/office/drawing/2014/main" id="{64D434F0-354C-4A3D-B47B-C5EB6049CE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99" y="2673"/>
                <a:ext cx="147" cy="129"/>
              </a:xfrm>
              <a:custGeom>
                <a:avLst/>
                <a:gdLst>
                  <a:gd name="T0" fmla="*/ 126 w 147"/>
                  <a:gd name="T1" fmla="*/ 129 h 129"/>
                  <a:gd name="T2" fmla="*/ 115 w 147"/>
                  <a:gd name="T3" fmla="*/ 118 h 129"/>
                  <a:gd name="T4" fmla="*/ 111 w 147"/>
                  <a:gd name="T5" fmla="*/ 104 h 129"/>
                  <a:gd name="T6" fmla="*/ 100 w 147"/>
                  <a:gd name="T7" fmla="*/ 92 h 129"/>
                  <a:gd name="T8" fmla="*/ 93 w 147"/>
                  <a:gd name="T9" fmla="*/ 107 h 129"/>
                  <a:gd name="T10" fmla="*/ 68 w 147"/>
                  <a:gd name="T11" fmla="*/ 114 h 129"/>
                  <a:gd name="T12" fmla="*/ 66 w 147"/>
                  <a:gd name="T13" fmla="*/ 125 h 129"/>
                  <a:gd name="T14" fmla="*/ 58 w 147"/>
                  <a:gd name="T15" fmla="*/ 126 h 129"/>
                  <a:gd name="T16" fmla="*/ 33 w 147"/>
                  <a:gd name="T17" fmla="*/ 108 h 129"/>
                  <a:gd name="T18" fmla="*/ 20 w 147"/>
                  <a:gd name="T19" fmla="*/ 87 h 129"/>
                  <a:gd name="T20" fmla="*/ 12 w 147"/>
                  <a:gd name="T21" fmla="*/ 74 h 129"/>
                  <a:gd name="T22" fmla="*/ 0 w 147"/>
                  <a:gd name="T23" fmla="*/ 68 h 129"/>
                  <a:gd name="T24" fmla="*/ 15 w 147"/>
                  <a:gd name="T25" fmla="*/ 39 h 129"/>
                  <a:gd name="T26" fmla="*/ 17 w 147"/>
                  <a:gd name="T27" fmla="*/ 18 h 129"/>
                  <a:gd name="T28" fmla="*/ 25 w 147"/>
                  <a:gd name="T29" fmla="*/ 24 h 129"/>
                  <a:gd name="T30" fmla="*/ 34 w 147"/>
                  <a:gd name="T31" fmla="*/ 11 h 129"/>
                  <a:gd name="T32" fmla="*/ 59 w 147"/>
                  <a:gd name="T33" fmla="*/ 0 h 129"/>
                  <a:gd name="T34" fmla="*/ 69 w 147"/>
                  <a:gd name="T35" fmla="*/ 1 h 129"/>
                  <a:gd name="T36" fmla="*/ 88 w 147"/>
                  <a:gd name="T37" fmla="*/ 23 h 129"/>
                  <a:gd name="T38" fmla="*/ 105 w 147"/>
                  <a:gd name="T39" fmla="*/ 26 h 129"/>
                  <a:gd name="T40" fmla="*/ 118 w 147"/>
                  <a:gd name="T41" fmla="*/ 32 h 129"/>
                  <a:gd name="T42" fmla="*/ 115 w 147"/>
                  <a:gd name="T43" fmla="*/ 39 h 129"/>
                  <a:gd name="T44" fmla="*/ 118 w 147"/>
                  <a:gd name="T45" fmla="*/ 52 h 129"/>
                  <a:gd name="T46" fmla="*/ 126 w 147"/>
                  <a:gd name="T47" fmla="*/ 53 h 129"/>
                  <a:gd name="T48" fmla="*/ 128 w 147"/>
                  <a:gd name="T49" fmla="*/ 66 h 129"/>
                  <a:gd name="T50" fmla="*/ 128 w 147"/>
                  <a:gd name="T51" fmla="*/ 78 h 129"/>
                  <a:gd name="T52" fmla="*/ 147 w 147"/>
                  <a:gd name="T53" fmla="*/ 105 h 129"/>
                  <a:gd name="T54" fmla="*/ 142 w 147"/>
                  <a:gd name="T55" fmla="*/ 118 h 129"/>
                  <a:gd name="T56" fmla="*/ 126 w 147"/>
                  <a:gd name="T57" fmla="*/ 129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47" h="129">
                    <a:moveTo>
                      <a:pt x="126" y="129"/>
                    </a:moveTo>
                    <a:lnTo>
                      <a:pt x="115" y="118"/>
                    </a:lnTo>
                    <a:lnTo>
                      <a:pt x="111" y="104"/>
                    </a:lnTo>
                    <a:lnTo>
                      <a:pt x="100" y="92"/>
                    </a:lnTo>
                    <a:lnTo>
                      <a:pt x="93" y="107"/>
                    </a:lnTo>
                    <a:lnTo>
                      <a:pt x="68" y="114"/>
                    </a:lnTo>
                    <a:lnTo>
                      <a:pt x="66" y="125"/>
                    </a:lnTo>
                    <a:lnTo>
                      <a:pt x="58" y="126"/>
                    </a:lnTo>
                    <a:lnTo>
                      <a:pt x="33" y="108"/>
                    </a:lnTo>
                    <a:lnTo>
                      <a:pt x="20" y="87"/>
                    </a:lnTo>
                    <a:lnTo>
                      <a:pt x="12" y="74"/>
                    </a:lnTo>
                    <a:lnTo>
                      <a:pt x="0" y="68"/>
                    </a:lnTo>
                    <a:lnTo>
                      <a:pt x="15" y="39"/>
                    </a:lnTo>
                    <a:lnTo>
                      <a:pt x="17" y="18"/>
                    </a:lnTo>
                    <a:lnTo>
                      <a:pt x="25" y="24"/>
                    </a:lnTo>
                    <a:lnTo>
                      <a:pt x="34" y="11"/>
                    </a:lnTo>
                    <a:lnTo>
                      <a:pt x="59" y="0"/>
                    </a:lnTo>
                    <a:lnTo>
                      <a:pt x="69" y="1"/>
                    </a:lnTo>
                    <a:lnTo>
                      <a:pt x="88" y="23"/>
                    </a:lnTo>
                    <a:lnTo>
                      <a:pt x="105" y="26"/>
                    </a:lnTo>
                    <a:lnTo>
                      <a:pt x="118" y="32"/>
                    </a:lnTo>
                    <a:lnTo>
                      <a:pt x="115" y="39"/>
                    </a:lnTo>
                    <a:lnTo>
                      <a:pt x="118" y="52"/>
                    </a:lnTo>
                    <a:lnTo>
                      <a:pt x="126" y="53"/>
                    </a:lnTo>
                    <a:lnTo>
                      <a:pt x="128" y="66"/>
                    </a:lnTo>
                    <a:lnTo>
                      <a:pt x="128" y="78"/>
                    </a:lnTo>
                    <a:lnTo>
                      <a:pt x="147" y="105"/>
                    </a:lnTo>
                    <a:lnTo>
                      <a:pt x="142" y="118"/>
                    </a:lnTo>
                    <a:lnTo>
                      <a:pt x="126" y="129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04" name="Freeform 67">
                <a:extLst>
                  <a:ext uri="{FF2B5EF4-FFF2-40B4-BE49-F238E27FC236}">
                    <a16:creationId xmlns:a16="http://schemas.microsoft.com/office/drawing/2014/main" id="{DE021505-D12D-41A9-8D8E-CB7FC4E1B9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44" y="3090"/>
                <a:ext cx="57" cy="55"/>
              </a:xfrm>
              <a:custGeom>
                <a:avLst/>
                <a:gdLst>
                  <a:gd name="T0" fmla="*/ 41 w 57"/>
                  <a:gd name="T1" fmla="*/ 55 h 55"/>
                  <a:gd name="T2" fmla="*/ 22 w 57"/>
                  <a:gd name="T3" fmla="*/ 48 h 55"/>
                  <a:gd name="T4" fmla="*/ 0 w 57"/>
                  <a:gd name="T5" fmla="*/ 23 h 55"/>
                  <a:gd name="T6" fmla="*/ 23 w 57"/>
                  <a:gd name="T7" fmla="*/ 14 h 55"/>
                  <a:gd name="T8" fmla="*/ 28 w 57"/>
                  <a:gd name="T9" fmla="*/ 0 h 55"/>
                  <a:gd name="T10" fmla="*/ 38 w 57"/>
                  <a:gd name="T11" fmla="*/ 1 h 55"/>
                  <a:gd name="T12" fmla="*/ 57 w 57"/>
                  <a:gd name="T13" fmla="*/ 14 h 55"/>
                  <a:gd name="T14" fmla="*/ 41 w 57"/>
                  <a:gd name="T15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7" h="55">
                    <a:moveTo>
                      <a:pt x="41" y="55"/>
                    </a:moveTo>
                    <a:lnTo>
                      <a:pt x="22" y="48"/>
                    </a:lnTo>
                    <a:lnTo>
                      <a:pt x="0" y="23"/>
                    </a:lnTo>
                    <a:lnTo>
                      <a:pt x="23" y="14"/>
                    </a:lnTo>
                    <a:lnTo>
                      <a:pt x="28" y="0"/>
                    </a:lnTo>
                    <a:lnTo>
                      <a:pt x="38" y="1"/>
                    </a:lnTo>
                    <a:lnTo>
                      <a:pt x="57" y="14"/>
                    </a:lnTo>
                    <a:lnTo>
                      <a:pt x="41" y="55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05" name="Freeform 68">
                <a:extLst>
                  <a:ext uri="{FF2B5EF4-FFF2-40B4-BE49-F238E27FC236}">
                    <a16:creationId xmlns:a16="http://schemas.microsoft.com/office/drawing/2014/main" id="{D64AEF2B-7EEF-4525-86A9-2822848F7F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1" y="3063"/>
                <a:ext cx="108" cy="133"/>
              </a:xfrm>
              <a:custGeom>
                <a:avLst/>
                <a:gdLst>
                  <a:gd name="T0" fmla="*/ 67 w 108"/>
                  <a:gd name="T1" fmla="*/ 133 h 133"/>
                  <a:gd name="T2" fmla="*/ 63 w 108"/>
                  <a:gd name="T3" fmla="*/ 119 h 133"/>
                  <a:gd name="T4" fmla="*/ 64 w 108"/>
                  <a:gd name="T5" fmla="*/ 104 h 133"/>
                  <a:gd name="T6" fmla="*/ 55 w 108"/>
                  <a:gd name="T7" fmla="*/ 95 h 133"/>
                  <a:gd name="T8" fmla="*/ 34 w 108"/>
                  <a:gd name="T9" fmla="*/ 91 h 133"/>
                  <a:gd name="T10" fmla="*/ 20 w 108"/>
                  <a:gd name="T11" fmla="*/ 75 h 133"/>
                  <a:gd name="T12" fmla="*/ 6 w 108"/>
                  <a:gd name="T13" fmla="*/ 47 h 133"/>
                  <a:gd name="T14" fmla="*/ 6 w 108"/>
                  <a:gd name="T15" fmla="*/ 35 h 133"/>
                  <a:gd name="T16" fmla="*/ 11 w 108"/>
                  <a:gd name="T17" fmla="*/ 26 h 133"/>
                  <a:gd name="T18" fmla="*/ 0 w 108"/>
                  <a:gd name="T19" fmla="*/ 14 h 133"/>
                  <a:gd name="T20" fmla="*/ 0 w 108"/>
                  <a:gd name="T21" fmla="*/ 8 h 133"/>
                  <a:gd name="T22" fmla="*/ 10 w 108"/>
                  <a:gd name="T23" fmla="*/ 0 h 133"/>
                  <a:gd name="T24" fmla="*/ 34 w 108"/>
                  <a:gd name="T25" fmla="*/ 2 h 133"/>
                  <a:gd name="T26" fmla="*/ 52 w 108"/>
                  <a:gd name="T27" fmla="*/ 12 h 133"/>
                  <a:gd name="T28" fmla="*/ 62 w 108"/>
                  <a:gd name="T29" fmla="*/ 7 h 133"/>
                  <a:gd name="T30" fmla="*/ 88 w 108"/>
                  <a:gd name="T31" fmla="*/ 22 h 133"/>
                  <a:gd name="T32" fmla="*/ 96 w 108"/>
                  <a:gd name="T33" fmla="*/ 15 h 133"/>
                  <a:gd name="T34" fmla="*/ 108 w 108"/>
                  <a:gd name="T35" fmla="*/ 19 h 133"/>
                  <a:gd name="T36" fmla="*/ 107 w 108"/>
                  <a:gd name="T37" fmla="*/ 26 h 133"/>
                  <a:gd name="T38" fmla="*/ 98 w 108"/>
                  <a:gd name="T39" fmla="*/ 30 h 133"/>
                  <a:gd name="T40" fmla="*/ 91 w 108"/>
                  <a:gd name="T41" fmla="*/ 40 h 133"/>
                  <a:gd name="T42" fmla="*/ 95 w 108"/>
                  <a:gd name="T43" fmla="*/ 49 h 133"/>
                  <a:gd name="T44" fmla="*/ 94 w 108"/>
                  <a:gd name="T45" fmla="*/ 61 h 133"/>
                  <a:gd name="T46" fmla="*/ 104 w 108"/>
                  <a:gd name="T47" fmla="*/ 73 h 133"/>
                  <a:gd name="T48" fmla="*/ 94 w 108"/>
                  <a:gd name="T49" fmla="*/ 81 h 133"/>
                  <a:gd name="T50" fmla="*/ 102 w 108"/>
                  <a:gd name="T51" fmla="*/ 86 h 133"/>
                  <a:gd name="T52" fmla="*/ 96 w 108"/>
                  <a:gd name="T53" fmla="*/ 99 h 133"/>
                  <a:gd name="T54" fmla="*/ 96 w 108"/>
                  <a:gd name="T55" fmla="*/ 112 h 133"/>
                  <a:gd name="T56" fmla="*/ 77 w 108"/>
                  <a:gd name="T57" fmla="*/ 103 h 133"/>
                  <a:gd name="T58" fmla="*/ 76 w 108"/>
                  <a:gd name="T59" fmla="*/ 117 h 133"/>
                  <a:gd name="T60" fmla="*/ 67 w 108"/>
                  <a:gd name="T61" fmla="*/ 133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08" h="133">
                    <a:moveTo>
                      <a:pt x="67" y="133"/>
                    </a:moveTo>
                    <a:lnTo>
                      <a:pt x="63" y="119"/>
                    </a:lnTo>
                    <a:lnTo>
                      <a:pt x="64" y="104"/>
                    </a:lnTo>
                    <a:lnTo>
                      <a:pt x="55" y="95"/>
                    </a:lnTo>
                    <a:lnTo>
                      <a:pt x="34" y="91"/>
                    </a:lnTo>
                    <a:lnTo>
                      <a:pt x="20" y="75"/>
                    </a:lnTo>
                    <a:lnTo>
                      <a:pt x="6" y="47"/>
                    </a:lnTo>
                    <a:lnTo>
                      <a:pt x="6" y="35"/>
                    </a:lnTo>
                    <a:lnTo>
                      <a:pt x="11" y="26"/>
                    </a:lnTo>
                    <a:lnTo>
                      <a:pt x="0" y="14"/>
                    </a:lnTo>
                    <a:lnTo>
                      <a:pt x="0" y="8"/>
                    </a:lnTo>
                    <a:lnTo>
                      <a:pt x="10" y="0"/>
                    </a:lnTo>
                    <a:lnTo>
                      <a:pt x="34" y="2"/>
                    </a:lnTo>
                    <a:lnTo>
                      <a:pt x="52" y="12"/>
                    </a:lnTo>
                    <a:lnTo>
                      <a:pt x="62" y="7"/>
                    </a:lnTo>
                    <a:lnTo>
                      <a:pt x="88" y="22"/>
                    </a:lnTo>
                    <a:lnTo>
                      <a:pt x="96" y="15"/>
                    </a:lnTo>
                    <a:lnTo>
                      <a:pt x="108" y="19"/>
                    </a:lnTo>
                    <a:lnTo>
                      <a:pt x="107" y="26"/>
                    </a:lnTo>
                    <a:lnTo>
                      <a:pt x="98" y="30"/>
                    </a:lnTo>
                    <a:lnTo>
                      <a:pt x="91" y="40"/>
                    </a:lnTo>
                    <a:lnTo>
                      <a:pt x="95" y="49"/>
                    </a:lnTo>
                    <a:lnTo>
                      <a:pt x="94" y="61"/>
                    </a:lnTo>
                    <a:lnTo>
                      <a:pt x="104" y="73"/>
                    </a:lnTo>
                    <a:lnTo>
                      <a:pt x="94" y="81"/>
                    </a:lnTo>
                    <a:lnTo>
                      <a:pt x="102" y="86"/>
                    </a:lnTo>
                    <a:lnTo>
                      <a:pt x="96" y="99"/>
                    </a:lnTo>
                    <a:lnTo>
                      <a:pt x="96" y="112"/>
                    </a:lnTo>
                    <a:lnTo>
                      <a:pt x="77" y="103"/>
                    </a:lnTo>
                    <a:lnTo>
                      <a:pt x="76" y="117"/>
                    </a:lnTo>
                    <a:lnTo>
                      <a:pt x="67" y="133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06" name="Freeform 69">
                <a:extLst>
                  <a:ext uri="{FF2B5EF4-FFF2-40B4-BE49-F238E27FC236}">
                    <a16:creationId xmlns:a16="http://schemas.microsoft.com/office/drawing/2014/main" id="{774FDF6D-76DC-4A2B-9B87-6DC0102070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79" y="2954"/>
                <a:ext cx="101" cy="161"/>
              </a:xfrm>
              <a:custGeom>
                <a:avLst/>
                <a:gdLst>
                  <a:gd name="T0" fmla="*/ 41 w 101"/>
                  <a:gd name="T1" fmla="*/ 161 h 161"/>
                  <a:gd name="T2" fmla="*/ 21 w 101"/>
                  <a:gd name="T3" fmla="*/ 135 h 161"/>
                  <a:gd name="T4" fmla="*/ 8 w 101"/>
                  <a:gd name="T5" fmla="*/ 129 h 161"/>
                  <a:gd name="T6" fmla="*/ 13 w 101"/>
                  <a:gd name="T7" fmla="*/ 114 h 161"/>
                  <a:gd name="T8" fmla="*/ 0 w 101"/>
                  <a:gd name="T9" fmla="*/ 103 h 161"/>
                  <a:gd name="T10" fmla="*/ 11 w 101"/>
                  <a:gd name="T11" fmla="*/ 86 h 161"/>
                  <a:gd name="T12" fmla="*/ 3 w 101"/>
                  <a:gd name="T13" fmla="*/ 74 h 161"/>
                  <a:gd name="T14" fmla="*/ 28 w 101"/>
                  <a:gd name="T15" fmla="*/ 28 h 161"/>
                  <a:gd name="T16" fmla="*/ 20 w 101"/>
                  <a:gd name="T17" fmla="*/ 23 h 161"/>
                  <a:gd name="T18" fmla="*/ 7 w 101"/>
                  <a:gd name="T19" fmla="*/ 19 h 161"/>
                  <a:gd name="T20" fmla="*/ 5 w 101"/>
                  <a:gd name="T21" fmla="*/ 10 h 161"/>
                  <a:gd name="T22" fmla="*/ 31 w 101"/>
                  <a:gd name="T23" fmla="*/ 8 h 161"/>
                  <a:gd name="T24" fmla="*/ 43 w 101"/>
                  <a:gd name="T25" fmla="*/ 0 h 161"/>
                  <a:gd name="T26" fmla="*/ 60 w 101"/>
                  <a:gd name="T27" fmla="*/ 10 h 161"/>
                  <a:gd name="T28" fmla="*/ 75 w 101"/>
                  <a:gd name="T29" fmla="*/ 17 h 161"/>
                  <a:gd name="T30" fmla="*/ 71 w 101"/>
                  <a:gd name="T31" fmla="*/ 34 h 161"/>
                  <a:gd name="T32" fmla="*/ 79 w 101"/>
                  <a:gd name="T33" fmla="*/ 43 h 161"/>
                  <a:gd name="T34" fmla="*/ 90 w 101"/>
                  <a:gd name="T35" fmla="*/ 36 h 161"/>
                  <a:gd name="T36" fmla="*/ 101 w 101"/>
                  <a:gd name="T37" fmla="*/ 45 h 161"/>
                  <a:gd name="T38" fmla="*/ 100 w 101"/>
                  <a:gd name="T39" fmla="*/ 69 h 161"/>
                  <a:gd name="T40" fmla="*/ 89 w 101"/>
                  <a:gd name="T41" fmla="*/ 74 h 161"/>
                  <a:gd name="T42" fmla="*/ 89 w 101"/>
                  <a:gd name="T43" fmla="*/ 98 h 161"/>
                  <a:gd name="T44" fmla="*/ 74 w 101"/>
                  <a:gd name="T45" fmla="*/ 83 h 161"/>
                  <a:gd name="T46" fmla="*/ 68 w 101"/>
                  <a:gd name="T47" fmla="*/ 92 h 161"/>
                  <a:gd name="T48" fmla="*/ 57 w 101"/>
                  <a:gd name="T49" fmla="*/ 85 h 161"/>
                  <a:gd name="T50" fmla="*/ 58 w 101"/>
                  <a:gd name="T51" fmla="*/ 77 h 161"/>
                  <a:gd name="T52" fmla="*/ 68 w 101"/>
                  <a:gd name="T53" fmla="*/ 76 h 161"/>
                  <a:gd name="T54" fmla="*/ 64 w 101"/>
                  <a:gd name="T55" fmla="*/ 68 h 161"/>
                  <a:gd name="T56" fmla="*/ 43 w 101"/>
                  <a:gd name="T57" fmla="*/ 66 h 161"/>
                  <a:gd name="T58" fmla="*/ 40 w 101"/>
                  <a:gd name="T59" fmla="*/ 50 h 161"/>
                  <a:gd name="T60" fmla="*/ 30 w 101"/>
                  <a:gd name="T61" fmla="*/ 53 h 161"/>
                  <a:gd name="T62" fmla="*/ 29 w 101"/>
                  <a:gd name="T63" fmla="*/ 66 h 161"/>
                  <a:gd name="T64" fmla="*/ 36 w 101"/>
                  <a:gd name="T65" fmla="*/ 73 h 161"/>
                  <a:gd name="T66" fmla="*/ 28 w 101"/>
                  <a:gd name="T67" fmla="*/ 93 h 161"/>
                  <a:gd name="T68" fmla="*/ 64 w 101"/>
                  <a:gd name="T69" fmla="*/ 100 h 161"/>
                  <a:gd name="T70" fmla="*/ 87 w 101"/>
                  <a:gd name="T71" fmla="*/ 119 h 161"/>
                  <a:gd name="T72" fmla="*/ 92 w 101"/>
                  <a:gd name="T73" fmla="*/ 127 h 161"/>
                  <a:gd name="T74" fmla="*/ 74 w 101"/>
                  <a:gd name="T75" fmla="*/ 148 h 161"/>
                  <a:gd name="T76" fmla="*/ 67 w 101"/>
                  <a:gd name="T77" fmla="*/ 147 h 161"/>
                  <a:gd name="T78" fmla="*/ 61 w 101"/>
                  <a:gd name="T79" fmla="*/ 158 h 161"/>
                  <a:gd name="T80" fmla="*/ 41 w 101"/>
                  <a:gd name="T81" fmla="*/ 161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01" h="161">
                    <a:moveTo>
                      <a:pt x="41" y="161"/>
                    </a:moveTo>
                    <a:lnTo>
                      <a:pt x="21" y="135"/>
                    </a:lnTo>
                    <a:lnTo>
                      <a:pt x="8" y="129"/>
                    </a:lnTo>
                    <a:lnTo>
                      <a:pt x="13" y="114"/>
                    </a:lnTo>
                    <a:lnTo>
                      <a:pt x="0" y="103"/>
                    </a:lnTo>
                    <a:lnTo>
                      <a:pt x="11" y="86"/>
                    </a:lnTo>
                    <a:lnTo>
                      <a:pt x="3" y="74"/>
                    </a:lnTo>
                    <a:lnTo>
                      <a:pt x="28" y="28"/>
                    </a:lnTo>
                    <a:lnTo>
                      <a:pt x="20" y="23"/>
                    </a:lnTo>
                    <a:lnTo>
                      <a:pt x="7" y="19"/>
                    </a:lnTo>
                    <a:lnTo>
                      <a:pt x="5" y="10"/>
                    </a:lnTo>
                    <a:lnTo>
                      <a:pt x="31" y="8"/>
                    </a:lnTo>
                    <a:lnTo>
                      <a:pt x="43" y="0"/>
                    </a:lnTo>
                    <a:lnTo>
                      <a:pt x="60" y="10"/>
                    </a:lnTo>
                    <a:lnTo>
                      <a:pt x="75" y="17"/>
                    </a:lnTo>
                    <a:lnTo>
                      <a:pt x="71" y="34"/>
                    </a:lnTo>
                    <a:lnTo>
                      <a:pt x="79" y="43"/>
                    </a:lnTo>
                    <a:lnTo>
                      <a:pt x="90" y="36"/>
                    </a:lnTo>
                    <a:lnTo>
                      <a:pt x="101" y="45"/>
                    </a:lnTo>
                    <a:lnTo>
                      <a:pt x="100" y="69"/>
                    </a:lnTo>
                    <a:lnTo>
                      <a:pt x="89" y="74"/>
                    </a:lnTo>
                    <a:lnTo>
                      <a:pt x="89" y="98"/>
                    </a:lnTo>
                    <a:lnTo>
                      <a:pt x="74" y="83"/>
                    </a:lnTo>
                    <a:lnTo>
                      <a:pt x="68" y="92"/>
                    </a:lnTo>
                    <a:lnTo>
                      <a:pt x="57" y="85"/>
                    </a:lnTo>
                    <a:lnTo>
                      <a:pt x="58" y="77"/>
                    </a:lnTo>
                    <a:lnTo>
                      <a:pt x="68" y="76"/>
                    </a:lnTo>
                    <a:lnTo>
                      <a:pt x="64" y="68"/>
                    </a:lnTo>
                    <a:lnTo>
                      <a:pt x="43" y="66"/>
                    </a:lnTo>
                    <a:lnTo>
                      <a:pt x="40" y="50"/>
                    </a:lnTo>
                    <a:lnTo>
                      <a:pt x="30" y="53"/>
                    </a:lnTo>
                    <a:lnTo>
                      <a:pt x="29" y="66"/>
                    </a:lnTo>
                    <a:lnTo>
                      <a:pt x="36" y="73"/>
                    </a:lnTo>
                    <a:lnTo>
                      <a:pt x="28" y="93"/>
                    </a:lnTo>
                    <a:lnTo>
                      <a:pt x="64" y="100"/>
                    </a:lnTo>
                    <a:lnTo>
                      <a:pt x="87" y="119"/>
                    </a:lnTo>
                    <a:lnTo>
                      <a:pt x="92" y="127"/>
                    </a:lnTo>
                    <a:lnTo>
                      <a:pt x="74" y="148"/>
                    </a:lnTo>
                    <a:lnTo>
                      <a:pt x="67" y="147"/>
                    </a:lnTo>
                    <a:lnTo>
                      <a:pt x="61" y="158"/>
                    </a:lnTo>
                    <a:lnTo>
                      <a:pt x="41" y="161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07" name="Freeform 70">
                <a:extLst>
                  <a:ext uri="{FF2B5EF4-FFF2-40B4-BE49-F238E27FC236}">
                    <a16:creationId xmlns:a16="http://schemas.microsoft.com/office/drawing/2014/main" id="{F0D5351D-96DC-4D8E-A0F5-3A16DD5985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4" y="3067"/>
                <a:ext cx="39" cy="59"/>
              </a:xfrm>
              <a:custGeom>
                <a:avLst/>
                <a:gdLst>
                  <a:gd name="T0" fmla="*/ 20 w 39"/>
                  <a:gd name="T1" fmla="*/ 59 h 59"/>
                  <a:gd name="T2" fmla="*/ 2 w 39"/>
                  <a:gd name="T3" fmla="*/ 40 h 59"/>
                  <a:gd name="T4" fmla="*/ 0 w 39"/>
                  <a:gd name="T5" fmla="*/ 14 h 59"/>
                  <a:gd name="T6" fmla="*/ 18 w 39"/>
                  <a:gd name="T7" fmla="*/ 0 h 59"/>
                  <a:gd name="T8" fmla="*/ 29 w 39"/>
                  <a:gd name="T9" fmla="*/ 12 h 59"/>
                  <a:gd name="T10" fmla="*/ 35 w 39"/>
                  <a:gd name="T11" fmla="*/ 23 h 59"/>
                  <a:gd name="T12" fmla="*/ 35 w 39"/>
                  <a:gd name="T13" fmla="*/ 30 h 59"/>
                  <a:gd name="T14" fmla="*/ 39 w 39"/>
                  <a:gd name="T15" fmla="*/ 39 h 59"/>
                  <a:gd name="T16" fmla="*/ 32 w 39"/>
                  <a:gd name="T17" fmla="*/ 55 h 59"/>
                  <a:gd name="T18" fmla="*/ 20 w 39"/>
                  <a:gd name="T19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9" h="59">
                    <a:moveTo>
                      <a:pt x="20" y="59"/>
                    </a:moveTo>
                    <a:lnTo>
                      <a:pt x="2" y="40"/>
                    </a:lnTo>
                    <a:lnTo>
                      <a:pt x="0" y="14"/>
                    </a:lnTo>
                    <a:lnTo>
                      <a:pt x="18" y="0"/>
                    </a:lnTo>
                    <a:lnTo>
                      <a:pt x="29" y="12"/>
                    </a:lnTo>
                    <a:lnTo>
                      <a:pt x="35" y="23"/>
                    </a:lnTo>
                    <a:lnTo>
                      <a:pt x="35" y="30"/>
                    </a:lnTo>
                    <a:lnTo>
                      <a:pt x="39" y="39"/>
                    </a:lnTo>
                    <a:lnTo>
                      <a:pt x="32" y="55"/>
                    </a:lnTo>
                    <a:lnTo>
                      <a:pt x="20" y="59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08" name="Freeform 71">
                <a:extLst>
                  <a:ext uri="{FF2B5EF4-FFF2-40B4-BE49-F238E27FC236}">
                    <a16:creationId xmlns:a16="http://schemas.microsoft.com/office/drawing/2014/main" id="{8ED9DA95-305B-4B67-BA4D-26EA4D840D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2" y="3011"/>
                <a:ext cx="138" cy="158"/>
              </a:xfrm>
              <a:custGeom>
                <a:avLst/>
                <a:gdLst>
                  <a:gd name="T0" fmla="*/ 54 w 138"/>
                  <a:gd name="T1" fmla="*/ 158 h 158"/>
                  <a:gd name="T2" fmla="*/ 35 w 138"/>
                  <a:gd name="T3" fmla="*/ 149 h 158"/>
                  <a:gd name="T4" fmla="*/ 26 w 138"/>
                  <a:gd name="T5" fmla="*/ 140 h 158"/>
                  <a:gd name="T6" fmla="*/ 25 w 138"/>
                  <a:gd name="T7" fmla="*/ 125 h 158"/>
                  <a:gd name="T8" fmla="*/ 37 w 138"/>
                  <a:gd name="T9" fmla="*/ 120 h 158"/>
                  <a:gd name="T10" fmla="*/ 19 w 138"/>
                  <a:gd name="T11" fmla="*/ 93 h 158"/>
                  <a:gd name="T12" fmla="*/ 0 w 138"/>
                  <a:gd name="T13" fmla="*/ 80 h 158"/>
                  <a:gd name="T14" fmla="*/ 14 w 138"/>
                  <a:gd name="T15" fmla="*/ 58 h 158"/>
                  <a:gd name="T16" fmla="*/ 28 w 138"/>
                  <a:gd name="T17" fmla="*/ 50 h 158"/>
                  <a:gd name="T18" fmla="*/ 47 w 138"/>
                  <a:gd name="T19" fmla="*/ 42 h 158"/>
                  <a:gd name="T20" fmla="*/ 41 w 138"/>
                  <a:gd name="T21" fmla="*/ 27 h 158"/>
                  <a:gd name="T22" fmla="*/ 61 w 138"/>
                  <a:gd name="T23" fmla="*/ 0 h 158"/>
                  <a:gd name="T24" fmla="*/ 79 w 138"/>
                  <a:gd name="T25" fmla="*/ 14 h 158"/>
                  <a:gd name="T26" fmla="*/ 100 w 138"/>
                  <a:gd name="T27" fmla="*/ 17 h 158"/>
                  <a:gd name="T28" fmla="*/ 108 w 138"/>
                  <a:gd name="T29" fmla="*/ 29 h 158"/>
                  <a:gd name="T30" fmla="*/ 97 w 138"/>
                  <a:gd name="T31" fmla="*/ 46 h 158"/>
                  <a:gd name="T32" fmla="*/ 110 w 138"/>
                  <a:gd name="T33" fmla="*/ 57 h 158"/>
                  <a:gd name="T34" fmla="*/ 105 w 138"/>
                  <a:gd name="T35" fmla="*/ 72 h 158"/>
                  <a:gd name="T36" fmla="*/ 118 w 138"/>
                  <a:gd name="T37" fmla="*/ 78 h 158"/>
                  <a:gd name="T38" fmla="*/ 138 w 138"/>
                  <a:gd name="T39" fmla="*/ 104 h 158"/>
                  <a:gd name="T40" fmla="*/ 130 w 138"/>
                  <a:gd name="T41" fmla="*/ 120 h 158"/>
                  <a:gd name="T42" fmla="*/ 114 w 138"/>
                  <a:gd name="T43" fmla="*/ 126 h 158"/>
                  <a:gd name="T44" fmla="*/ 108 w 138"/>
                  <a:gd name="T45" fmla="*/ 137 h 158"/>
                  <a:gd name="T46" fmla="*/ 62 w 138"/>
                  <a:gd name="T47" fmla="*/ 120 h 158"/>
                  <a:gd name="T48" fmla="*/ 48 w 138"/>
                  <a:gd name="T49" fmla="*/ 137 h 158"/>
                  <a:gd name="T50" fmla="*/ 54 w 138"/>
                  <a:gd name="T51" fmla="*/ 158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38" h="158">
                    <a:moveTo>
                      <a:pt x="54" y="158"/>
                    </a:moveTo>
                    <a:lnTo>
                      <a:pt x="35" y="149"/>
                    </a:lnTo>
                    <a:lnTo>
                      <a:pt x="26" y="140"/>
                    </a:lnTo>
                    <a:lnTo>
                      <a:pt x="25" y="125"/>
                    </a:lnTo>
                    <a:lnTo>
                      <a:pt x="37" y="120"/>
                    </a:lnTo>
                    <a:lnTo>
                      <a:pt x="19" y="93"/>
                    </a:lnTo>
                    <a:lnTo>
                      <a:pt x="0" y="80"/>
                    </a:lnTo>
                    <a:lnTo>
                      <a:pt x="14" y="58"/>
                    </a:lnTo>
                    <a:lnTo>
                      <a:pt x="28" y="50"/>
                    </a:lnTo>
                    <a:lnTo>
                      <a:pt x="47" y="42"/>
                    </a:lnTo>
                    <a:lnTo>
                      <a:pt x="41" y="27"/>
                    </a:lnTo>
                    <a:lnTo>
                      <a:pt x="61" y="0"/>
                    </a:lnTo>
                    <a:lnTo>
                      <a:pt x="79" y="14"/>
                    </a:lnTo>
                    <a:lnTo>
                      <a:pt x="100" y="17"/>
                    </a:lnTo>
                    <a:lnTo>
                      <a:pt x="108" y="29"/>
                    </a:lnTo>
                    <a:lnTo>
                      <a:pt x="97" y="46"/>
                    </a:lnTo>
                    <a:lnTo>
                      <a:pt x="110" y="57"/>
                    </a:lnTo>
                    <a:lnTo>
                      <a:pt x="105" y="72"/>
                    </a:lnTo>
                    <a:lnTo>
                      <a:pt x="118" y="78"/>
                    </a:lnTo>
                    <a:lnTo>
                      <a:pt x="138" y="104"/>
                    </a:lnTo>
                    <a:lnTo>
                      <a:pt x="130" y="120"/>
                    </a:lnTo>
                    <a:lnTo>
                      <a:pt x="114" y="126"/>
                    </a:lnTo>
                    <a:lnTo>
                      <a:pt x="108" y="137"/>
                    </a:lnTo>
                    <a:lnTo>
                      <a:pt x="62" y="120"/>
                    </a:lnTo>
                    <a:lnTo>
                      <a:pt x="48" y="137"/>
                    </a:lnTo>
                    <a:lnTo>
                      <a:pt x="54" y="158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09" name="Freeform 72">
                <a:extLst>
                  <a:ext uri="{FF2B5EF4-FFF2-40B4-BE49-F238E27FC236}">
                    <a16:creationId xmlns:a16="http://schemas.microsoft.com/office/drawing/2014/main" id="{EA464D8A-66FA-427A-B2E4-7066660D88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6" y="3471"/>
                <a:ext cx="20" cy="22"/>
              </a:xfrm>
              <a:custGeom>
                <a:avLst/>
                <a:gdLst>
                  <a:gd name="T0" fmla="*/ 1 w 20"/>
                  <a:gd name="T1" fmla="*/ 22 h 22"/>
                  <a:gd name="T2" fmla="*/ 0 w 20"/>
                  <a:gd name="T3" fmla="*/ 4 h 22"/>
                  <a:gd name="T4" fmla="*/ 14 w 20"/>
                  <a:gd name="T5" fmla="*/ 0 h 22"/>
                  <a:gd name="T6" fmla="*/ 19 w 20"/>
                  <a:gd name="T7" fmla="*/ 6 h 22"/>
                  <a:gd name="T8" fmla="*/ 20 w 20"/>
                  <a:gd name="T9" fmla="*/ 18 h 22"/>
                  <a:gd name="T10" fmla="*/ 1 w 20"/>
                  <a:gd name="T11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" h="22">
                    <a:moveTo>
                      <a:pt x="1" y="22"/>
                    </a:moveTo>
                    <a:lnTo>
                      <a:pt x="0" y="4"/>
                    </a:lnTo>
                    <a:lnTo>
                      <a:pt x="14" y="0"/>
                    </a:lnTo>
                    <a:lnTo>
                      <a:pt x="19" y="6"/>
                    </a:lnTo>
                    <a:lnTo>
                      <a:pt x="20" y="18"/>
                    </a:lnTo>
                    <a:lnTo>
                      <a:pt x="1" y="22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10" name="Freeform 73">
                <a:extLst>
                  <a:ext uri="{FF2B5EF4-FFF2-40B4-BE49-F238E27FC236}">
                    <a16:creationId xmlns:a16="http://schemas.microsoft.com/office/drawing/2014/main" id="{532BD5B7-55C5-4558-A912-8178C16F6A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4" y="3464"/>
                <a:ext cx="44" cy="37"/>
              </a:xfrm>
              <a:custGeom>
                <a:avLst/>
                <a:gdLst>
                  <a:gd name="T0" fmla="*/ 38 w 44"/>
                  <a:gd name="T1" fmla="*/ 37 h 37"/>
                  <a:gd name="T2" fmla="*/ 38 w 44"/>
                  <a:gd name="T3" fmla="*/ 35 h 37"/>
                  <a:gd name="T4" fmla="*/ 38 w 44"/>
                  <a:gd name="T5" fmla="*/ 32 h 37"/>
                  <a:gd name="T6" fmla="*/ 34 w 44"/>
                  <a:gd name="T7" fmla="*/ 29 h 37"/>
                  <a:gd name="T8" fmla="*/ 31 w 44"/>
                  <a:gd name="T9" fmla="*/ 28 h 37"/>
                  <a:gd name="T10" fmla="*/ 28 w 44"/>
                  <a:gd name="T11" fmla="*/ 28 h 37"/>
                  <a:gd name="T12" fmla="*/ 27 w 44"/>
                  <a:gd name="T13" fmla="*/ 29 h 37"/>
                  <a:gd name="T14" fmla="*/ 22 w 44"/>
                  <a:gd name="T15" fmla="*/ 29 h 37"/>
                  <a:gd name="T16" fmla="*/ 19 w 44"/>
                  <a:gd name="T17" fmla="*/ 29 h 37"/>
                  <a:gd name="T18" fmla="*/ 15 w 44"/>
                  <a:gd name="T19" fmla="*/ 30 h 37"/>
                  <a:gd name="T20" fmla="*/ 10 w 44"/>
                  <a:gd name="T21" fmla="*/ 30 h 37"/>
                  <a:gd name="T22" fmla="*/ 7 w 44"/>
                  <a:gd name="T23" fmla="*/ 30 h 37"/>
                  <a:gd name="T24" fmla="*/ 4 w 44"/>
                  <a:gd name="T25" fmla="*/ 31 h 37"/>
                  <a:gd name="T26" fmla="*/ 3 w 44"/>
                  <a:gd name="T27" fmla="*/ 31 h 37"/>
                  <a:gd name="T28" fmla="*/ 0 w 44"/>
                  <a:gd name="T29" fmla="*/ 22 h 37"/>
                  <a:gd name="T30" fmla="*/ 12 w 44"/>
                  <a:gd name="T31" fmla="*/ 15 h 37"/>
                  <a:gd name="T32" fmla="*/ 13 w 44"/>
                  <a:gd name="T33" fmla="*/ 2 h 37"/>
                  <a:gd name="T34" fmla="*/ 22 w 44"/>
                  <a:gd name="T35" fmla="*/ 9 h 37"/>
                  <a:gd name="T36" fmla="*/ 42 w 44"/>
                  <a:gd name="T37" fmla="*/ 0 h 37"/>
                  <a:gd name="T38" fmla="*/ 44 w 44"/>
                  <a:gd name="T39" fmla="*/ 30 h 37"/>
                  <a:gd name="T40" fmla="*/ 38 w 44"/>
                  <a:gd name="T41" fmla="*/ 37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44" h="37">
                    <a:moveTo>
                      <a:pt x="38" y="37"/>
                    </a:moveTo>
                    <a:lnTo>
                      <a:pt x="38" y="35"/>
                    </a:lnTo>
                    <a:lnTo>
                      <a:pt x="38" y="32"/>
                    </a:lnTo>
                    <a:lnTo>
                      <a:pt x="34" y="29"/>
                    </a:lnTo>
                    <a:lnTo>
                      <a:pt x="31" y="28"/>
                    </a:lnTo>
                    <a:lnTo>
                      <a:pt x="28" y="28"/>
                    </a:lnTo>
                    <a:lnTo>
                      <a:pt x="27" y="29"/>
                    </a:lnTo>
                    <a:lnTo>
                      <a:pt x="22" y="29"/>
                    </a:lnTo>
                    <a:lnTo>
                      <a:pt x="19" y="29"/>
                    </a:lnTo>
                    <a:lnTo>
                      <a:pt x="15" y="30"/>
                    </a:lnTo>
                    <a:lnTo>
                      <a:pt x="10" y="30"/>
                    </a:lnTo>
                    <a:lnTo>
                      <a:pt x="7" y="30"/>
                    </a:lnTo>
                    <a:lnTo>
                      <a:pt x="4" y="31"/>
                    </a:lnTo>
                    <a:lnTo>
                      <a:pt x="3" y="31"/>
                    </a:lnTo>
                    <a:lnTo>
                      <a:pt x="0" y="22"/>
                    </a:lnTo>
                    <a:lnTo>
                      <a:pt x="12" y="15"/>
                    </a:lnTo>
                    <a:lnTo>
                      <a:pt x="13" y="2"/>
                    </a:lnTo>
                    <a:lnTo>
                      <a:pt x="22" y="9"/>
                    </a:lnTo>
                    <a:lnTo>
                      <a:pt x="42" y="0"/>
                    </a:lnTo>
                    <a:lnTo>
                      <a:pt x="44" y="30"/>
                    </a:lnTo>
                    <a:lnTo>
                      <a:pt x="38" y="37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11" name="Freeform 74">
                <a:extLst>
                  <a:ext uri="{FF2B5EF4-FFF2-40B4-BE49-F238E27FC236}">
                    <a16:creationId xmlns:a16="http://schemas.microsoft.com/office/drawing/2014/main" id="{3CB0F00D-61B7-40D7-9789-5532F606B7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73" y="2760"/>
                <a:ext cx="90" cy="98"/>
              </a:xfrm>
              <a:custGeom>
                <a:avLst/>
                <a:gdLst>
                  <a:gd name="T0" fmla="*/ 69 w 90"/>
                  <a:gd name="T1" fmla="*/ 98 h 98"/>
                  <a:gd name="T2" fmla="*/ 51 w 90"/>
                  <a:gd name="T3" fmla="*/ 82 h 98"/>
                  <a:gd name="T4" fmla="*/ 46 w 90"/>
                  <a:gd name="T5" fmla="*/ 88 h 98"/>
                  <a:gd name="T6" fmla="*/ 34 w 90"/>
                  <a:gd name="T7" fmla="*/ 68 h 98"/>
                  <a:gd name="T8" fmla="*/ 0 w 90"/>
                  <a:gd name="T9" fmla="*/ 48 h 98"/>
                  <a:gd name="T10" fmla="*/ 10 w 90"/>
                  <a:gd name="T11" fmla="*/ 34 h 98"/>
                  <a:gd name="T12" fmla="*/ 1 w 90"/>
                  <a:gd name="T13" fmla="*/ 23 h 98"/>
                  <a:gd name="T14" fmla="*/ 10 w 90"/>
                  <a:gd name="T15" fmla="*/ 9 h 98"/>
                  <a:gd name="T16" fmla="*/ 46 w 90"/>
                  <a:gd name="T17" fmla="*/ 0 h 98"/>
                  <a:gd name="T18" fmla="*/ 59 w 90"/>
                  <a:gd name="T19" fmla="*/ 21 h 98"/>
                  <a:gd name="T20" fmla="*/ 84 w 90"/>
                  <a:gd name="T21" fmla="*/ 39 h 98"/>
                  <a:gd name="T22" fmla="*/ 73 w 90"/>
                  <a:gd name="T23" fmla="*/ 47 h 98"/>
                  <a:gd name="T24" fmla="*/ 74 w 90"/>
                  <a:gd name="T25" fmla="*/ 60 h 98"/>
                  <a:gd name="T26" fmla="*/ 90 w 90"/>
                  <a:gd name="T27" fmla="*/ 78 h 98"/>
                  <a:gd name="T28" fmla="*/ 74 w 90"/>
                  <a:gd name="T29" fmla="*/ 90 h 98"/>
                  <a:gd name="T30" fmla="*/ 69 w 90"/>
                  <a:gd name="T31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0" h="98">
                    <a:moveTo>
                      <a:pt x="69" y="98"/>
                    </a:moveTo>
                    <a:lnTo>
                      <a:pt x="51" y="82"/>
                    </a:lnTo>
                    <a:lnTo>
                      <a:pt x="46" y="88"/>
                    </a:lnTo>
                    <a:lnTo>
                      <a:pt x="34" y="68"/>
                    </a:lnTo>
                    <a:lnTo>
                      <a:pt x="0" y="48"/>
                    </a:lnTo>
                    <a:lnTo>
                      <a:pt x="10" y="34"/>
                    </a:lnTo>
                    <a:lnTo>
                      <a:pt x="1" y="23"/>
                    </a:lnTo>
                    <a:lnTo>
                      <a:pt x="10" y="9"/>
                    </a:lnTo>
                    <a:lnTo>
                      <a:pt x="46" y="0"/>
                    </a:lnTo>
                    <a:lnTo>
                      <a:pt x="59" y="21"/>
                    </a:lnTo>
                    <a:lnTo>
                      <a:pt x="84" y="39"/>
                    </a:lnTo>
                    <a:lnTo>
                      <a:pt x="73" y="47"/>
                    </a:lnTo>
                    <a:lnTo>
                      <a:pt x="74" y="60"/>
                    </a:lnTo>
                    <a:lnTo>
                      <a:pt x="90" y="78"/>
                    </a:lnTo>
                    <a:lnTo>
                      <a:pt x="74" y="90"/>
                    </a:lnTo>
                    <a:lnTo>
                      <a:pt x="69" y="98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12" name="Freeform 75">
                <a:extLst>
                  <a:ext uri="{FF2B5EF4-FFF2-40B4-BE49-F238E27FC236}">
                    <a16:creationId xmlns:a16="http://schemas.microsoft.com/office/drawing/2014/main" id="{AA47403E-9942-40A1-84AD-F29EBA50ED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3" y="2427"/>
                <a:ext cx="162" cy="142"/>
              </a:xfrm>
              <a:custGeom>
                <a:avLst/>
                <a:gdLst>
                  <a:gd name="T0" fmla="*/ 140 w 162"/>
                  <a:gd name="T1" fmla="*/ 142 h 142"/>
                  <a:gd name="T2" fmla="*/ 93 w 162"/>
                  <a:gd name="T3" fmla="*/ 112 h 142"/>
                  <a:gd name="T4" fmla="*/ 82 w 162"/>
                  <a:gd name="T5" fmla="*/ 114 h 142"/>
                  <a:gd name="T6" fmla="*/ 42 w 162"/>
                  <a:gd name="T7" fmla="*/ 102 h 142"/>
                  <a:gd name="T8" fmla="*/ 13 w 162"/>
                  <a:gd name="T9" fmla="*/ 90 h 142"/>
                  <a:gd name="T10" fmla="*/ 2 w 162"/>
                  <a:gd name="T11" fmla="*/ 85 h 142"/>
                  <a:gd name="T12" fmla="*/ 1 w 162"/>
                  <a:gd name="T13" fmla="*/ 41 h 142"/>
                  <a:gd name="T14" fmla="*/ 0 w 162"/>
                  <a:gd name="T15" fmla="*/ 28 h 142"/>
                  <a:gd name="T16" fmla="*/ 6 w 162"/>
                  <a:gd name="T17" fmla="*/ 18 h 142"/>
                  <a:gd name="T18" fmla="*/ 21 w 162"/>
                  <a:gd name="T19" fmla="*/ 11 h 142"/>
                  <a:gd name="T20" fmla="*/ 33 w 162"/>
                  <a:gd name="T21" fmla="*/ 20 h 142"/>
                  <a:gd name="T22" fmla="*/ 50 w 162"/>
                  <a:gd name="T23" fmla="*/ 15 h 142"/>
                  <a:gd name="T24" fmla="*/ 78 w 162"/>
                  <a:gd name="T25" fmla="*/ 20 h 142"/>
                  <a:gd name="T26" fmla="*/ 122 w 162"/>
                  <a:gd name="T27" fmla="*/ 0 h 142"/>
                  <a:gd name="T28" fmla="*/ 162 w 162"/>
                  <a:gd name="T29" fmla="*/ 12 h 142"/>
                  <a:gd name="T30" fmla="*/ 123 w 162"/>
                  <a:gd name="T31" fmla="*/ 55 h 142"/>
                  <a:gd name="T32" fmla="*/ 127 w 162"/>
                  <a:gd name="T33" fmla="*/ 87 h 142"/>
                  <a:gd name="T34" fmla="*/ 156 w 162"/>
                  <a:gd name="T35" fmla="*/ 125 h 142"/>
                  <a:gd name="T36" fmla="*/ 140 w 162"/>
                  <a:gd name="T37" fmla="*/ 142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62" h="142">
                    <a:moveTo>
                      <a:pt x="140" y="142"/>
                    </a:moveTo>
                    <a:lnTo>
                      <a:pt x="93" y="112"/>
                    </a:lnTo>
                    <a:lnTo>
                      <a:pt x="82" y="114"/>
                    </a:lnTo>
                    <a:lnTo>
                      <a:pt x="42" y="102"/>
                    </a:lnTo>
                    <a:lnTo>
                      <a:pt x="13" y="90"/>
                    </a:lnTo>
                    <a:lnTo>
                      <a:pt x="2" y="85"/>
                    </a:lnTo>
                    <a:lnTo>
                      <a:pt x="1" y="41"/>
                    </a:lnTo>
                    <a:lnTo>
                      <a:pt x="0" y="28"/>
                    </a:lnTo>
                    <a:lnTo>
                      <a:pt x="6" y="18"/>
                    </a:lnTo>
                    <a:lnTo>
                      <a:pt x="21" y="11"/>
                    </a:lnTo>
                    <a:lnTo>
                      <a:pt x="33" y="20"/>
                    </a:lnTo>
                    <a:lnTo>
                      <a:pt x="50" y="15"/>
                    </a:lnTo>
                    <a:lnTo>
                      <a:pt x="78" y="20"/>
                    </a:lnTo>
                    <a:lnTo>
                      <a:pt x="122" y="0"/>
                    </a:lnTo>
                    <a:lnTo>
                      <a:pt x="162" y="12"/>
                    </a:lnTo>
                    <a:lnTo>
                      <a:pt x="123" y="55"/>
                    </a:lnTo>
                    <a:lnTo>
                      <a:pt x="127" y="87"/>
                    </a:lnTo>
                    <a:lnTo>
                      <a:pt x="156" y="125"/>
                    </a:lnTo>
                    <a:lnTo>
                      <a:pt x="140" y="142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13" name="Freeform 76">
                <a:extLst>
                  <a:ext uri="{FF2B5EF4-FFF2-40B4-BE49-F238E27FC236}">
                    <a16:creationId xmlns:a16="http://schemas.microsoft.com/office/drawing/2014/main" id="{FE4156EC-5E43-43E2-9915-C9E827AE7D0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93" y="2415"/>
                <a:ext cx="91" cy="109"/>
              </a:xfrm>
              <a:custGeom>
                <a:avLst/>
                <a:gdLst>
                  <a:gd name="T0" fmla="*/ 1 w 91"/>
                  <a:gd name="T1" fmla="*/ 53 h 109"/>
                  <a:gd name="T2" fmla="*/ 0 w 91"/>
                  <a:gd name="T3" fmla="*/ 51 h 109"/>
                  <a:gd name="T4" fmla="*/ 0 w 91"/>
                  <a:gd name="T5" fmla="*/ 48 h 109"/>
                  <a:gd name="T6" fmla="*/ 1 w 91"/>
                  <a:gd name="T7" fmla="*/ 47 h 109"/>
                  <a:gd name="T8" fmla="*/ 1 w 91"/>
                  <a:gd name="T9" fmla="*/ 45 h 109"/>
                  <a:gd name="T10" fmla="*/ 2 w 91"/>
                  <a:gd name="T11" fmla="*/ 43 h 109"/>
                  <a:gd name="T12" fmla="*/ 2 w 91"/>
                  <a:gd name="T13" fmla="*/ 42 h 109"/>
                  <a:gd name="T14" fmla="*/ 8 w 91"/>
                  <a:gd name="T15" fmla="*/ 40 h 109"/>
                  <a:gd name="T16" fmla="*/ 10 w 91"/>
                  <a:gd name="T17" fmla="*/ 43 h 109"/>
                  <a:gd name="T18" fmla="*/ 10 w 91"/>
                  <a:gd name="T19" fmla="*/ 46 h 109"/>
                  <a:gd name="T20" fmla="*/ 8 w 91"/>
                  <a:gd name="T21" fmla="*/ 49 h 109"/>
                  <a:gd name="T22" fmla="*/ 7 w 91"/>
                  <a:gd name="T23" fmla="*/ 52 h 109"/>
                  <a:gd name="T24" fmla="*/ 7 w 91"/>
                  <a:gd name="T25" fmla="*/ 52 h 109"/>
                  <a:gd name="T26" fmla="*/ 5 w 91"/>
                  <a:gd name="T27" fmla="*/ 53 h 109"/>
                  <a:gd name="T28" fmla="*/ 1 w 91"/>
                  <a:gd name="T29" fmla="*/ 53 h 109"/>
                  <a:gd name="T30" fmla="*/ 18 w 91"/>
                  <a:gd name="T31" fmla="*/ 109 h 109"/>
                  <a:gd name="T32" fmla="*/ 0 w 91"/>
                  <a:gd name="T33" fmla="*/ 84 h 109"/>
                  <a:gd name="T34" fmla="*/ 1 w 91"/>
                  <a:gd name="T35" fmla="*/ 81 h 109"/>
                  <a:gd name="T36" fmla="*/ 1 w 91"/>
                  <a:gd name="T37" fmla="*/ 71 h 109"/>
                  <a:gd name="T38" fmla="*/ 1 w 91"/>
                  <a:gd name="T39" fmla="*/ 66 h 109"/>
                  <a:gd name="T40" fmla="*/ 5 w 91"/>
                  <a:gd name="T41" fmla="*/ 62 h 109"/>
                  <a:gd name="T42" fmla="*/ 7 w 91"/>
                  <a:gd name="T43" fmla="*/ 61 h 109"/>
                  <a:gd name="T44" fmla="*/ 10 w 91"/>
                  <a:gd name="T45" fmla="*/ 55 h 109"/>
                  <a:gd name="T46" fmla="*/ 12 w 91"/>
                  <a:gd name="T47" fmla="*/ 52 h 109"/>
                  <a:gd name="T48" fmla="*/ 15 w 91"/>
                  <a:gd name="T49" fmla="*/ 47 h 109"/>
                  <a:gd name="T50" fmla="*/ 18 w 91"/>
                  <a:gd name="T51" fmla="*/ 41 h 109"/>
                  <a:gd name="T52" fmla="*/ 24 w 91"/>
                  <a:gd name="T53" fmla="*/ 36 h 109"/>
                  <a:gd name="T54" fmla="*/ 27 w 91"/>
                  <a:gd name="T55" fmla="*/ 27 h 109"/>
                  <a:gd name="T56" fmla="*/ 29 w 91"/>
                  <a:gd name="T57" fmla="*/ 24 h 109"/>
                  <a:gd name="T58" fmla="*/ 33 w 91"/>
                  <a:gd name="T59" fmla="*/ 23 h 109"/>
                  <a:gd name="T60" fmla="*/ 36 w 91"/>
                  <a:gd name="T61" fmla="*/ 25 h 109"/>
                  <a:gd name="T62" fmla="*/ 37 w 91"/>
                  <a:gd name="T63" fmla="*/ 27 h 109"/>
                  <a:gd name="T64" fmla="*/ 40 w 91"/>
                  <a:gd name="T65" fmla="*/ 29 h 109"/>
                  <a:gd name="T66" fmla="*/ 43 w 91"/>
                  <a:gd name="T67" fmla="*/ 27 h 109"/>
                  <a:gd name="T68" fmla="*/ 43 w 91"/>
                  <a:gd name="T69" fmla="*/ 20 h 109"/>
                  <a:gd name="T70" fmla="*/ 42 w 91"/>
                  <a:gd name="T71" fmla="*/ 16 h 109"/>
                  <a:gd name="T72" fmla="*/ 45 w 91"/>
                  <a:gd name="T73" fmla="*/ 9 h 109"/>
                  <a:gd name="T74" fmla="*/ 51 w 91"/>
                  <a:gd name="T75" fmla="*/ 0 h 109"/>
                  <a:gd name="T76" fmla="*/ 84 w 91"/>
                  <a:gd name="T77" fmla="*/ 20 h 109"/>
                  <a:gd name="T78" fmla="*/ 86 w 91"/>
                  <a:gd name="T79" fmla="*/ 23 h 109"/>
                  <a:gd name="T80" fmla="*/ 76 w 91"/>
                  <a:gd name="T81" fmla="*/ 36 h 109"/>
                  <a:gd name="T82" fmla="*/ 83 w 91"/>
                  <a:gd name="T83" fmla="*/ 48 h 109"/>
                  <a:gd name="T84" fmla="*/ 67 w 91"/>
                  <a:gd name="T85" fmla="*/ 52 h 109"/>
                  <a:gd name="T86" fmla="*/ 91 w 91"/>
                  <a:gd name="T87" fmla="*/ 94 h 109"/>
                  <a:gd name="T88" fmla="*/ 86 w 91"/>
                  <a:gd name="T89" fmla="*/ 99 h 109"/>
                  <a:gd name="T90" fmla="*/ 64 w 91"/>
                  <a:gd name="T91" fmla="*/ 109 h 109"/>
                  <a:gd name="T92" fmla="*/ 60 w 91"/>
                  <a:gd name="T93" fmla="*/ 84 h 109"/>
                  <a:gd name="T94" fmla="*/ 46 w 91"/>
                  <a:gd name="T95" fmla="*/ 77 h 109"/>
                  <a:gd name="T96" fmla="*/ 35 w 91"/>
                  <a:gd name="T97" fmla="*/ 99 h 109"/>
                  <a:gd name="T98" fmla="*/ 18 w 91"/>
                  <a:gd name="T99" fmla="*/ 109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91" h="109">
                    <a:moveTo>
                      <a:pt x="1" y="53"/>
                    </a:moveTo>
                    <a:lnTo>
                      <a:pt x="0" y="51"/>
                    </a:lnTo>
                    <a:lnTo>
                      <a:pt x="0" y="48"/>
                    </a:lnTo>
                    <a:lnTo>
                      <a:pt x="1" y="47"/>
                    </a:lnTo>
                    <a:lnTo>
                      <a:pt x="1" y="45"/>
                    </a:lnTo>
                    <a:lnTo>
                      <a:pt x="2" y="43"/>
                    </a:lnTo>
                    <a:lnTo>
                      <a:pt x="2" y="42"/>
                    </a:lnTo>
                    <a:lnTo>
                      <a:pt x="8" y="40"/>
                    </a:lnTo>
                    <a:lnTo>
                      <a:pt x="10" y="43"/>
                    </a:lnTo>
                    <a:lnTo>
                      <a:pt x="10" y="46"/>
                    </a:lnTo>
                    <a:lnTo>
                      <a:pt x="8" y="49"/>
                    </a:lnTo>
                    <a:lnTo>
                      <a:pt x="7" y="52"/>
                    </a:lnTo>
                    <a:lnTo>
                      <a:pt x="7" y="52"/>
                    </a:lnTo>
                    <a:lnTo>
                      <a:pt x="5" y="53"/>
                    </a:lnTo>
                    <a:lnTo>
                      <a:pt x="1" y="53"/>
                    </a:lnTo>
                    <a:close/>
                    <a:moveTo>
                      <a:pt x="18" y="109"/>
                    </a:moveTo>
                    <a:lnTo>
                      <a:pt x="0" y="84"/>
                    </a:lnTo>
                    <a:lnTo>
                      <a:pt x="1" y="81"/>
                    </a:lnTo>
                    <a:lnTo>
                      <a:pt x="1" y="71"/>
                    </a:lnTo>
                    <a:lnTo>
                      <a:pt x="1" y="66"/>
                    </a:lnTo>
                    <a:lnTo>
                      <a:pt x="5" y="62"/>
                    </a:lnTo>
                    <a:lnTo>
                      <a:pt x="7" y="61"/>
                    </a:lnTo>
                    <a:lnTo>
                      <a:pt x="10" y="55"/>
                    </a:lnTo>
                    <a:lnTo>
                      <a:pt x="12" y="52"/>
                    </a:lnTo>
                    <a:lnTo>
                      <a:pt x="15" y="47"/>
                    </a:lnTo>
                    <a:lnTo>
                      <a:pt x="18" y="41"/>
                    </a:lnTo>
                    <a:lnTo>
                      <a:pt x="24" y="36"/>
                    </a:lnTo>
                    <a:lnTo>
                      <a:pt x="27" y="27"/>
                    </a:lnTo>
                    <a:lnTo>
                      <a:pt x="29" y="24"/>
                    </a:lnTo>
                    <a:lnTo>
                      <a:pt x="33" y="23"/>
                    </a:lnTo>
                    <a:lnTo>
                      <a:pt x="36" y="25"/>
                    </a:lnTo>
                    <a:lnTo>
                      <a:pt x="37" y="27"/>
                    </a:lnTo>
                    <a:lnTo>
                      <a:pt x="40" y="29"/>
                    </a:lnTo>
                    <a:lnTo>
                      <a:pt x="43" y="27"/>
                    </a:lnTo>
                    <a:lnTo>
                      <a:pt x="43" y="20"/>
                    </a:lnTo>
                    <a:lnTo>
                      <a:pt x="42" y="16"/>
                    </a:lnTo>
                    <a:lnTo>
                      <a:pt x="45" y="9"/>
                    </a:lnTo>
                    <a:lnTo>
                      <a:pt x="51" y="0"/>
                    </a:lnTo>
                    <a:lnTo>
                      <a:pt x="84" y="20"/>
                    </a:lnTo>
                    <a:lnTo>
                      <a:pt x="86" y="23"/>
                    </a:lnTo>
                    <a:lnTo>
                      <a:pt x="76" y="36"/>
                    </a:lnTo>
                    <a:lnTo>
                      <a:pt x="83" y="48"/>
                    </a:lnTo>
                    <a:lnTo>
                      <a:pt x="67" y="52"/>
                    </a:lnTo>
                    <a:lnTo>
                      <a:pt x="91" y="94"/>
                    </a:lnTo>
                    <a:lnTo>
                      <a:pt x="86" y="99"/>
                    </a:lnTo>
                    <a:lnTo>
                      <a:pt x="64" y="109"/>
                    </a:lnTo>
                    <a:lnTo>
                      <a:pt x="60" y="84"/>
                    </a:lnTo>
                    <a:lnTo>
                      <a:pt x="46" y="77"/>
                    </a:lnTo>
                    <a:lnTo>
                      <a:pt x="35" y="99"/>
                    </a:lnTo>
                    <a:lnTo>
                      <a:pt x="18" y="109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14" name="Freeform 77">
                <a:extLst>
                  <a:ext uri="{FF2B5EF4-FFF2-40B4-BE49-F238E27FC236}">
                    <a16:creationId xmlns:a16="http://schemas.microsoft.com/office/drawing/2014/main" id="{9CBFA5D1-C798-47CD-BA91-AD6BADCA97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4" y="3167"/>
                <a:ext cx="142" cy="80"/>
              </a:xfrm>
              <a:custGeom>
                <a:avLst/>
                <a:gdLst>
                  <a:gd name="T0" fmla="*/ 24 w 142"/>
                  <a:gd name="T1" fmla="*/ 80 h 80"/>
                  <a:gd name="T2" fmla="*/ 8 w 142"/>
                  <a:gd name="T3" fmla="*/ 79 h 80"/>
                  <a:gd name="T4" fmla="*/ 0 w 142"/>
                  <a:gd name="T5" fmla="*/ 52 h 80"/>
                  <a:gd name="T6" fmla="*/ 33 w 142"/>
                  <a:gd name="T7" fmla="*/ 0 h 80"/>
                  <a:gd name="T8" fmla="*/ 49 w 142"/>
                  <a:gd name="T9" fmla="*/ 16 h 80"/>
                  <a:gd name="T10" fmla="*/ 58 w 142"/>
                  <a:gd name="T11" fmla="*/ 12 h 80"/>
                  <a:gd name="T12" fmla="*/ 62 w 142"/>
                  <a:gd name="T13" fmla="*/ 20 h 80"/>
                  <a:gd name="T14" fmla="*/ 98 w 142"/>
                  <a:gd name="T15" fmla="*/ 33 h 80"/>
                  <a:gd name="T16" fmla="*/ 112 w 142"/>
                  <a:gd name="T17" fmla="*/ 30 h 80"/>
                  <a:gd name="T18" fmla="*/ 114 w 142"/>
                  <a:gd name="T19" fmla="*/ 19 h 80"/>
                  <a:gd name="T20" fmla="*/ 124 w 142"/>
                  <a:gd name="T21" fmla="*/ 23 h 80"/>
                  <a:gd name="T22" fmla="*/ 140 w 142"/>
                  <a:gd name="T23" fmla="*/ 28 h 80"/>
                  <a:gd name="T24" fmla="*/ 142 w 142"/>
                  <a:gd name="T25" fmla="*/ 51 h 80"/>
                  <a:gd name="T26" fmla="*/ 128 w 142"/>
                  <a:gd name="T27" fmla="*/ 44 h 80"/>
                  <a:gd name="T28" fmla="*/ 118 w 142"/>
                  <a:gd name="T29" fmla="*/ 40 h 80"/>
                  <a:gd name="T30" fmla="*/ 110 w 142"/>
                  <a:gd name="T31" fmla="*/ 52 h 80"/>
                  <a:gd name="T32" fmla="*/ 73 w 142"/>
                  <a:gd name="T33" fmla="*/ 59 h 80"/>
                  <a:gd name="T34" fmla="*/ 52 w 142"/>
                  <a:gd name="T35" fmla="*/ 51 h 80"/>
                  <a:gd name="T36" fmla="*/ 52 w 142"/>
                  <a:gd name="T37" fmla="*/ 62 h 80"/>
                  <a:gd name="T38" fmla="*/ 24 w 142"/>
                  <a:gd name="T39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2" h="80">
                    <a:moveTo>
                      <a:pt x="24" y="80"/>
                    </a:moveTo>
                    <a:lnTo>
                      <a:pt x="8" y="79"/>
                    </a:lnTo>
                    <a:lnTo>
                      <a:pt x="0" y="52"/>
                    </a:lnTo>
                    <a:lnTo>
                      <a:pt x="33" y="0"/>
                    </a:lnTo>
                    <a:lnTo>
                      <a:pt x="49" y="16"/>
                    </a:lnTo>
                    <a:lnTo>
                      <a:pt x="58" y="12"/>
                    </a:lnTo>
                    <a:lnTo>
                      <a:pt x="62" y="20"/>
                    </a:lnTo>
                    <a:lnTo>
                      <a:pt x="98" y="33"/>
                    </a:lnTo>
                    <a:lnTo>
                      <a:pt x="112" y="30"/>
                    </a:lnTo>
                    <a:lnTo>
                      <a:pt x="114" y="19"/>
                    </a:lnTo>
                    <a:lnTo>
                      <a:pt x="124" y="23"/>
                    </a:lnTo>
                    <a:lnTo>
                      <a:pt x="140" y="28"/>
                    </a:lnTo>
                    <a:lnTo>
                      <a:pt x="142" y="51"/>
                    </a:lnTo>
                    <a:lnTo>
                      <a:pt x="128" y="44"/>
                    </a:lnTo>
                    <a:lnTo>
                      <a:pt x="118" y="40"/>
                    </a:lnTo>
                    <a:lnTo>
                      <a:pt x="110" y="52"/>
                    </a:lnTo>
                    <a:lnTo>
                      <a:pt x="73" y="59"/>
                    </a:lnTo>
                    <a:lnTo>
                      <a:pt x="52" y="51"/>
                    </a:lnTo>
                    <a:lnTo>
                      <a:pt x="52" y="62"/>
                    </a:lnTo>
                    <a:lnTo>
                      <a:pt x="24" y="80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15" name="Freeform 78">
                <a:extLst>
                  <a:ext uri="{FF2B5EF4-FFF2-40B4-BE49-F238E27FC236}">
                    <a16:creationId xmlns:a16="http://schemas.microsoft.com/office/drawing/2014/main" id="{405CA336-9854-47F1-84AE-0F314CB22B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1" y="2989"/>
                <a:ext cx="116" cy="138"/>
              </a:xfrm>
              <a:custGeom>
                <a:avLst/>
                <a:gdLst>
                  <a:gd name="T0" fmla="*/ 53 w 116"/>
                  <a:gd name="T1" fmla="*/ 138 h 138"/>
                  <a:gd name="T2" fmla="*/ 49 w 116"/>
                  <a:gd name="T3" fmla="*/ 122 h 138"/>
                  <a:gd name="T4" fmla="*/ 40 w 116"/>
                  <a:gd name="T5" fmla="*/ 126 h 138"/>
                  <a:gd name="T6" fmla="*/ 21 w 116"/>
                  <a:gd name="T7" fmla="*/ 123 h 138"/>
                  <a:gd name="T8" fmla="*/ 20 w 116"/>
                  <a:gd name="T9" fmla="*/ 115 h 138"/>
                  <a:gd name="T10" fmla="*/ 13 w 116"/>
                  <a:gd name="T11" fmla="*/ 116 h 138"/>
                  <a:gd name="T12" fmla="*/ 13 w 116"/>
                  <a:gd name="T13" fmla="*/ 100 h 138"/>
                  <a:gd name="T14" fmla="*/ 25 w 116"/>
                  <a:gd name="T15" fmla="*/ 91 h 138"/>
                  <a:gd name="T16" fmla="*/ 14 w 116"/>
                  <a:gd name="T17" fmla="*/ 73 h 138"/>
                  <a:gd name="T18" fmla="*/ 0 w 116"/>
                  <a:gd name="T19" fmla="*/ 50 h 138"/>
                  <a:gd name="T20" fmla="*/ 13 w 116"/>
                  <a:gd name="T21" fmla="*/ 28 h 138"/>
                  <a:gd name="T22" fmla="*/ 28 w 116"/>
                  <a:gd name="T23" fmla="*/ 23 h 138"/>
                  <a:gd name="T24" fmla="*/ 42 w 116"/>
                  <a:gd name="T25" fmla="*/ 11 h 138"/>
                  <a:gd name="T26" fmla="*/ 51 w 116"/>
                  <a:gd name="T27" fmla="*/ 24 h 138"/>
                  <a:gd name="T28" fmla="*/ 53 w 116"/>
                  <a:gd name="T29" fmla="*/ 8 h 138"/>
                  <a:gd name="T30" fmla="*/ 60 w 116"/>
                  <a:gd name="T31" fmla="*/ 0 h 138"/>
                  <a:gd name="T32" fmla="*/ 64 w 116"/>
                  <a:gd name="T33" fmla="*/ 14 h 138"/>
                  <a:gd name="T34" fmla="*/ 62 w 116"/>
                  <a:gd name="T35" fmla="*/ 26 h 138"/>
                  <a:gd name="T36" fmla="*/ 81 w 116"/>
                  <a:gd name="T37" fmla="*/ 49 h 138"/>
                  <a:gd name="T38" fmla="*/ 78 w 116"/>
                  <a:gd name="T39" fmla="*/ 63 h 138"/>
                  <a:gd name="T40" fmla="*/ 84 w 116"/>
                  <a:gd name="T41" fmla="*/ 71 h 138"/>
                  <a:gd name="T42" fmla="*/ 97 w 116"/>
                  <a:gd name="T43" fmla="*/ 73 h 138"/>
                  <a:gd name="T44" fmla="*/ 116 w 116"/>
                  <a:gd name="T45" fmla="*/ 93 h 138"/>
                  <a:gd name="T46" fmla="*/ 98 w 116"/>
                  <a:gd name="T47" fmla="*/ 110 h 138"/>
                  <a:gd name="T48" fmla="*/ 92 w 116"/>
                  <a:gd name="T49" fmla="*/ 105 h 138"/>
                  <a:gd name="T50" fmla="*/ 83 w 116"/>
                  <a:gd name="T51" fmla="*/ 111 h 138"/>
                  <a:gd name="T52" fmla="*/ 78 w 116"/>
                  <a:gd name="T53" fmla="*/ 125 h 138"/>
                  <a:gd name="T54" fmla="*/ 63 w 116"/>
                  <a:gd name="T55" fmla="*/ 131 h 138"/>
                  <a:gd name="T56" fmla="*/ 53 w 116"/>
                  <a:gd name="T57" fmla="*/ 13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16" h="138">
                    <a:moveTo>
                      <a:pt x="53" y="138"/>
                    </a:moveTo>
                    <a:lnTo>
                      <a:pt x="49" y="122"/>
                    </a:lnTo>
                    <a:lnTo>
                      <a:pt x="40" y="126"/>
                    </a:lnTo>
                    <a:lnTo>
                      <a:pt x="21" y="123"/>
                    </a:lnTo>
                    <a:lnTo>
                      <a:pt x="20" y="115"/>
                    </a:lnTo>
                    <a:lnTo>
                      <a:pt x="13" y="116"/>
                    </a:lnTo>
                    <a:lnTo>
                      <a:pt x="13" y="100"/>
                    </a:lnTo>
                    <a:lnTo>
                      <a:pt x="25" y="91"/>
                    </a:lnTo>
                    <a:lnTo>
                      <a:pt x="14" y="73"/>
                    </a:lnTo>
                    <a:lnTo>
                      <a:pt x="0" y="50"/>
                    </a:lnTo>
                    <a:lnTo>
                      <a:pt x="13" y="28"/>
                    </a:lnTo>
                    <a:lnTo>
                      <a:pt x="28" y="23"/>
                    </a:lnTo>
                    <a:lnTo>
                      <a:pt x="42" y="11"/>
                    </a:lnTo>
                    <a:lnTo>
                      <a:pt x="51" y="24"/>
                    </a:lnTo>
                    <a:lnTo>
                      <a:pt x="53" y="8"/>
                    </a:lnTo>
                    <a:lnTo>
                      <a:pt x="60" y="0"/>
                    </a:lnTo>
                    <a:lnTo>
                      <a:pt x="64" y="14"/>
                    </a:lnTo>
                    <a:lnTo>
                      <a:pt x="62" y="26"/>
                    </a:lnTo>
                    <a:lnTo>
                      <a:pt x="81" y="49"/>
                    </a:lnTo>
                    <a:lnTo>
                      <a:pt x="78" y="63"/>
                    </a:lnTo>
                    <a:lnTo>
                      <a:pt x="84" y="71"/>
                    </a:lnTo>
                    <a:lnTo>
                      <a:pt x="97" y="73"/>
                    </a:lnTo>
                    <a:lnTo>
                      <a:pt x="116" y="93"/>
                    </a:lnTo>
                    <a:lnTo>
                      <a:pt x="98" y="110"/>
                    </a:lnTo>
                    <a:lnTo>
                      <a:pt x="92" y="105"/>
                    </a:lnTo>
                    <a:lnTo>
                      <a:pt x="83" y="111"/>
                    </a:lnTo>
                    <a:lnTo>
                      <a:pt x="78" y="125"/>
                    </a:lnTo>
                    <a:lnTo>
                      <a:pt x="63" y="131"/>
                    </a:lnTo>
                    <a:lnTo>
                      <a:pt x="53" y="138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17" name="Freeform 80">
                <a:extLst>
                  <a:ext uri="{FF2B5EF4-FFF2-40B4-BE49-F238E27FC236}">
                    <a16:creationId xmlns:a16="http://schemas.microsoft.com/office/drawing/2014/main" id="{06B8C39A-52B1-4214-ACD7-5A5655B434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9" y="2770"/>
                <a:ext cx="81" cy="77"/>
              </a:xfrm>
              <a:custGeom>
                <a:avLst/>
                <a:gdLst>
                  <a:gd name="T0" fmla="*/ 30 w 81"/>
                  <a:gd name="T1" fmla="*/ 77 h 77"/>
                  <a:gd name="T2" fmla="*/ 15 w 81"/>
                  <a:gd name="T3" fmla="*/ 61 h 77"/>
                  <a:gd name="T4" fmla="*/ 17 w 81"/>
                  <a:gd name="T5" fmla="*/ 47 h 77"/>
                  <a:gd name="T6" fmla="*/ 2 w 81"/>
                  <a:gd name="T7" fmla="*/ 41 h 77"/>
                  <a:gd name="T8" fmla="*/ 0 w 81"/>
                  <a:gd name="T9" fmla="*/ 24 h 77"/>
                  <a:gd name="T10" fmla="*/ 13 w 81"/>
                  <a:gd name="T11" fmla="*/ 18 h 77"/>
                  <a:gd name="T12" fmla="*/ 14 w 81"/>
                  <a:gd name="T13" fmla="*/ 5 h 77"/>
                  <a:gd name="T14" fmla="*/ 41 w 81"/>
                  <a:gd name="T15" fmla="*/ 0 h 77"/>
                  <a:gd name="T16" fmla="*/ 60 w 81"/>
                  <a:gd name="T17" fmla="*/ 19 h 77"/>
                  <a:gd name="T18" fmla="*/ 58 w 81"/>
                  <a:gd name="T19" fmla="*/ 31 h 77"/>
                  <a:gd name="T20" fmla="*/ 66 w 81"/>
                  <a:gd name="T21" fmla="*/ 39 h 77"/>
                  <a:gd name="T22" fmla="*/ 78 w 81"/>
                  <a:gd name="T23" fmla="*/ 41 h 77"/>
                  <a:gd name="T24" fmla="*/ 81 w 81"/>
                  <a:gd name="T25" fmla="*/ 50 h 77"/>
                  <a:gd name="T26" fmla="*/ 64 w 81"/>
                  <a:gd name="T27" fmla="*/ 66 h 77"/>
                  <a:gd name="T28" fmla="*/ 60 w 81"/>
                  <a:gd name="T29" fmla="*/ 54 h 77"/>
                  <a:gd name="T30" fmla="*/ 51 w 81"/>
                  <a:gd name="T31" fmla="*/ 53 h 77"/>
                  <a:gd name="T32" fmla="*/ 30 w 81"/>
                  <a:gd name="T33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1" h="77">
                    <a:moveTo>
                      <a:pt x="30" y="77"/>
                    </a:moveTo>
                    <a:lnTo>
                      <a:pt x="15" y="61"/>
                    </a:lnTo>
                    <a:lnTo>
                      <a:pt x="17" y="47"/>
                    </a:lnTo>
                    <a:lnTo>
                      <a:pt x="2" y="41"/>
                    </a:lnTo>
                    <a:lnTo>
                      <a:pt x="0" y="24"/>
                    </a:lnTo>
                    <a:lnTo>
                      <a:pt x="13" y="18"/>
                    </a:lnTo>
                    <a:lnTo>
                      <a:pt x="14" y="5"/>
                    </a:lnTo>
                    <a:lnTo>
                      <a:pt x="41" y="0"/>
                    </a:lnTo>
                    <a:lnTo>
                      <a:pt x="60" y="19"/>
                    </a:lnTo>
                    <a:lnTo>
                      <a:pt x="58" y="31"/>
                    </a:lnTo>
                    <a:lnTo>
                      <a:pt x="66" y="39"/>
                    </a:lnTo>
                    <a:lnTo>
                      <a:pt x="78" y="41"/>
                    </a:lnTo>
                    <a:lnTo>
                      <a:pt x="81" y="50"/>
                    </a:lnTo>
                    <a:lnTo>
                      <a:pt x="64" y="66"/>
                    </a:lnTo>
                    <a:lnTo>
                      <a:pt x="60" y="54"/>
                    </a:lnTo>
                    <a:lnTo>
                      <a:pt x="51" y="53"/>
                    </a:lnTo>
                    <a:lnTo>
                      <a:pt x="30" y="77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18" name="Freeform 81">
                <a:extLst>
                  <a:ext uri="{FF2B5EF4-FFF2-40B4-BE49-F238E27FC236}">
                    <a16:creationId xmlns:a16="http://schemas.microsoft.com/office/drawing/2014/main" id="{49C24D20-AD88-4ADD-A679-3DD618AE7C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6" y="2492"/>
                <a:ext cx="64" cy="92"/>
              </a:xfrm>
              <a:custGeom>
                <a:avLst/>
                <a:gdLst>
                  <a:gd name="T0" fmla="*/ 31 w 64"/>
                  <a:gd name="T1" fmla="*/ 92 h 92"/>
                  <a:gd name="T2" fmla="*/ 11 w 64"/>
                  <a:gd name="T3" fmla="*/ 62 h 92"/>
                  <a:gd name="T4" fmla="*/ 0 w 64"/>
                  <a:gd name="T5" fmla="*/ 50 h 92"/>
                  <a:gd name="T6" fmla="*/ 5 w 64"/>
                  <a:gd name="T7" fmla="*/ 32 h 92"/>
                  <a:gd name="T8" fmla="*/ 22 w 64"/>
                  <a:gd name="T9" fmla="*/ 22 h 92"/>
                  <a:gd name="T10" fmla="*/ 33 w 64"/>
                  <a:gd name="T11" fmla="*/ 0 h 92"/>
                  <a:gd name="T12" fmla="*/ 47 w 64"/>
                  <a:gd name="T13" fmla="*/ 7 h 92"/>
                  <a:gd name="T14" fmla="*/ 51 w 64"/>
                  <a:gd name="T15" fmla="*/ 32 h 92"/>
                  <a:gd name="T16" fmla="*/ 64 w 64"/>
                  <a:gd name="T17" fmla="*/ 62 h 92"/>
                  <a:gd name="T18" fmla="*/ 47 w 64"/>
                  <a:gd name="T19" fmla="*/ 62 h 92"/>
                  <a:gd name="T20" fmla="*/ 36 w 64"/>
                  <a:gd name="T21" fmla="*/ 72 h 92"/>
                  <a:gd name="T22" fmla="*/ 31 w 64"/>
                  <a:gd name="T23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4" h="92">
                    <a:moveTo>
                      <a:pt x="31" y="92"/>
                    </a:moveTo>
                    <a:lnTo>
                      <a:pt x="11" y="62"/>
                    </a:lnTo>
                    <a:lnTo>
                      <a:pt x="0" y="50"/>
                    </a:lnTo>
                    <a:lnTo>
                      <a:pt x="5" y="32"/>
                    </a:lnTo>
                    <a:lnTo>
                      <a:pt x="22" y="22"/>
                    </a:lnTo>
                    <a:lnTo>
                      <a:pt x="33" y="0"/>
                    </a:lnTo>
                    <a:lnTo>
                      <a:pt x="47" y="7"/>
                    </a:lnTo>
                    <a:lnTo>
                      <a:pt x="51" y="32"/>
                    </a:lnTo>
                    <a:lnTo>
                      <a:pt x="64" y="62"/>
                    </a:lnTo>
                    <a:lnTo>
                      <a:pt x="47" y="62"/>
                    </a:lnTo>
                    <a:lnTo>
                      <a:pt x="36" y="72"/>
                    </a:lnTo>
                    <a:lnTo>
                      <a:pt x="31" y="92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19" name="Freeform 82">
                <a:extLst>
                  <a:ext uri="{FF2B5EF4-FFF2-40B4-BE49-F238E27FC236}">
                    <a16:creationId xmlns:a16="http://schemas.microsoft.com/office/drawing/2014/main" id="{07194638-56D4-4EAB-9BC2-CC30A620D9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1" y="2928"/>
                <a:ext cx="47" cy="57"/>
              </a:xfrm>
              <a:custGeom>
                <a:avLst/>
                <a:gdLst>
                  <a:gd name="T0" fmla="*/ 24 w 47"/>
                  <a:gd name="T1" fmla="*/ 57 h 57"/>
                  <a:gd name="T2" fmla="*/ 12 w 47"/>
                  <a:gd name="T3" fmla="*/ 46 h 57"/>
                  <a:gd name="T4" fmla="*/ 17 w 47"/>
                  <a:gd name="T5" fmla="*/ 20 h 57"/>
                  <a:gd name="T6" fmla="*/ 0 w 47"/>
                  <a:gd name="T7" fmla="*/ 18 h 57"/>
                  <a:gd name="T8" fmla="*/ 2 w 47"/>
                  <a:gd name="T9" fmla="*/ 0 h 57"/>
                  <a:gd name="T10" fmla="*/ 41 w 47"/>
                  <a:gd name="T11" fmla="*/ 20 h 57"/>
                  <a:gd name="T12" fmla="*/ 47 w 47"/>
                  <a:gd name="T13" fmla="*/ 48 h 57"/>
                  <a:gd name="T14" fmla="*/ 34 w 47"/>
                  <a:gd name="T15" fmla="*/ 41 h 57"/>
                  <a:gd name="T16" fmla="*/ 32 w 47"/>
                  <a:gd name="T17" fmla="*/ 55 h 57"/>
                  <a:gd name="T18" fmla="*/ 24 w 47"/>
                  <a:gd name="T19" fmla="*/ 5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7" h="57">
                    <a:moveTo>
                      <a:pt x="24" y="57"/>
                    </a:moveTo>
                    <a:lnTo>
                      <a:pt x="12" y="46"/>
                    </a:lnTo>
                    <a:lnTo>
                      <a:pt x="17" y="20"/>
                    </a:lnTo>
                    <a:lnTo>
                      <a:pt x="0" y="18"/>
                    </a:lnTo>
                    <a:lnTo>
                      <a:pt x="2" y="0"/>
                    </a:lnTo>
                    <a:lnTo>
                      <a:pt x="41" y="20"/>
                    </a:lnTo>
                    <a:lnTo>
                      <a:pt x="47" y="48"/>
                    </a:lnTo>
                    <a:lnTo>
                      <a:pt x="34" y="41"/>
                    </a:lnTo>
                    <a:lnTo>
                      <a:pt x="32" y="55"/>
                    </a:lnTo>
                    <a:lnTo>
                      <a:pt x="24" y="57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20" name="Freeform 83">
                <a:extLst>
                  <a:ext uri="{FF2B5EF4-FFF2-40B4-BE49-F238E27FC236}">
                    <a16:creationId xmlns:a16="http://schemas.microsoft.com/office/drawing/2014/main" id="{63372470-D798-4287-A67B-E0B1932C69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95" y="3434"/>
                <a:ext cx="65" cy="47"/>
              </a:xfrm>
              <a:custGeom>
                <a:avLst/>
                <a:gdLst>
                  <a:gd name="T0" fmla="*/ 41 w 65"/>
                  <a:gd name="T1" fmla="*/ 47 h 47"/>
                  <a:gd name="T2" fmla="*/ 25 w 65"/>
                  <a:gd name="T3" fmla="*/ 44 h 47"/>
                  <a:gd name="T4" fmla="*/ 0 w 65"/>
                  <a:gd name="T5" fmla="*/ 1 h 47"/>
                  <a:gd name="T6" fmla="*/ 11 w 65"/>
                  <a:gd name="T7" fmla="*/ 0 h 47"/>
                  <a:gd name="T8" fmla="*/ 35 w 65"/>
                  <a:gd name="T9" fmla="*/ 8 h 47"/>
                  <a:gd name="T10" fmla="*/ 42 w 65"/>
                  <a:gd name="T11" fmla="*/ 23 h 47"/>
                  <a:gd name="T12" fmla="*/ 50 w 65"/>
                  <a:gd name="T13" fmla="*/ 10 h 47"/>
                  <a:gd name="T14" fmla="*/ 57 w 65"/>
                  <a:gd name="T15" fmla="*/ 15 h 47"/>
                  <a:gd name="T16" fmla="*/ 60 w 65"/>
                  <a:gd name="T17" fmla="*/ 27 h 47"/>
                  <a:gd name="T18" fmla="*/ 65 w 65"/>
                  <a:gd name="T19" fmla="*/ 40 h 47"/>
                  <a:gd name="T20" fmla="*/ 41 w 65"/>
                  <a:gd name="T21" fmla="*/ 4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5" h="47">
                    <a:moveTo>
                      <a:pt x="41" y="47"/>
                    </a:moveTo>
                    <a:lnTo>
                      <a:pt x="25" y="44"/>
                    </a:lnTo>
                    <a:lnTo>
                      <a:pt x="0" y="1"/>
                    </a:lnTo>
                    <a:lnTo>
                      <a:pt x="11" y="0"/>
                    </a:lnTo>
                    <a:lnTo>
                      <a:pt x="35" y="8"/>
                    </a:lnTo>
                    <a:lnTo>
                      <a:pt x="42" y="23"/>
                    </a:lnTo>
                    <a:lnTo>
                      <a:pt x="50" y="10"/>
                    </a:lnTo>
                    <a:lnTo>
                      <a:pt x="57" y="15"/>
                    </a:lnTo>
                    <a:lnTo>
                      <a:pt x="60" y="27"/>
                    </a:lnTo>
                    <a:lnTo>
                      <a:pt x="65" y="40"/>
                    </a:lnTo>
                    <a:lnTo>
                      <a:pt x="41" y="47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21" name="Freeform 84">
                <a:extLst>
                  <a:ext uri="{FF2B5EF4-FFF2-40B4-BE49-F238E27FC236}">
                    <a16:creationId xmlns:a16="http://schemas.microsoft.com/office/drawing/2014/main" id="{43AB1EFB-1632-45CA-A72B-0AE0D01670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0" y="2783"/>
                <a:ext cx="119" cy="90"/>
              </a:xfrm>
              <a:custGeom>
                <a:avLst/>
                <a:gdLst>
                  <a:gd name="T0" fmla="*/ 18 w 119"/>
                  <a:gd name="T1" fmla="*/ 90 h 90"/>
                  <a:gd name="T2" fmla="*/ 0 w 119"/>
                  <a:gd name="T3" fmla="*/ 49 h 90"/>
                  <a:gd name="T4" fmla="*/ 13 w 119"/>
                  <a:gd name="T5" fmla="*/ 46 h 90"/>
                  <a:gd name="T6" fmla="*/ 11 w 119"/>
                  <a:gd name="T7" fmla="*/ 36 h 90"/>
                  <a:gd name="T8" fmla="*/ 1 w 119"/>
                  <a:gd name="T9" fmla="*/ 33 h 90"/>
                  <a:gd name="T10" fmla="*/ 2 w 119"/>
                  <a:gd name="T11" fmla="*/ 20 h 90"/>
                  <a:gd name="T12" fmla="*/ 14 w 119"/>
                  <a:gd name="T13" fmla="*/ 21 h 90"/>
                  <a:gd name="T14" fmla="*/ 22 w 119"/>
                  <a:gd name="T15" fmla="*/ 27 h 90"/>
                  <a:gd name="T16" fmla="*/ 34 w 119"/>
                  <a:gd name="T17" fmla="*/ 12 h 90"/>
                  <a:gd name="T18" fmla="*/ 46 w 119"/>
                  <a:gd name="T19" fmla="*/ 16 h 90"/>
                  <a:gd name="T20" fmla="*/ 68 w 119"/>
                  <a:gd name="T21" fmla="*/ 0 h 90"/>
                  <a:gd name="T22" fmla="*/ 87 w 119"/>
                  <a:gd name="T23" fmla="*/ 0 h 90"/>
                  <a:gd name="T24" fmla="*/ 89 w 119"/>
                  <a:gd name="T25" fmla="*/ 11 h 90"/>
                  <a:gd name="T26" fmla="*/ 91 w 119"/>
                  <a:gd name="T27" fmla="*/ 28 h 90"/>
                  <a:gd name="T28" fmla="*/ 106 w 119"/>
                  <a:gd name="T29" fmla="*/ 34 h 90"/>
                  <a:gd name="T30" fmla="*/ 104 w 119"/>
                  <a:gd name="T31" fmla="*/ 48 h 90"/>
                  <a:gd name="T32" fmla="*/ 119 w 119"/>
                  <a:gd name="T33" fmla="*/ 64 h 90"/>
                  <a:gd name="T34" fmla="*/ 102 w 119"/>
                  <a:gd name="T35" fmla="*/ 69 h 90"/>
                  <a:gd name="T36" fmla="*/ 87 w 119"/>
                  <a:gd name="T37" fmla="*/ 50 h 90"/>
                  <a:gd name="T38" fmla="*/ 73 w 119"/>
                  <a:gd name="T39" fmla="*/ 62 h 90"/>
                  <a:gd name="T40" fmla="*/ 74 w 119"/>
                  <a:gd name="T41" fmla="*/ 71 h 90"/>
                  <a:gd name="T42" fmla="*/ 68 w 119"/>
                  <a:gd name="T43" fmla="*/ 83 h 90"/>
                  <a:gd name="T44" fmla="*/ 59 w 119"/>
                  <a:gd name="T45" fmla="*/ 70 h 90"/>
                  <a:gd name="T46" fmla="*/ 18 w 119"/>
                  <a:gd name="T4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19" h="90">
                    <a:moveTo>
                      <a:pt x="18" y="90"/>
                    </a:moveTo>
                    <a:lnTo>
                      <a:pt x="0" y="49"/>
                    </a:lnTo>
                    <a:lnTo>
                      <a:pt x="13" y="46"/>
                    </a:lnTo>
                    <a:lnTo>
                      <a:pt x="11" y="36"/>
                    </a:lnTo>
                    <a:lnTo>
                      <a:pt x="1" y="33"/>
                    </a:lnTo>
                    <a:lnTo>
                      <a:pt x="2" y="20"/>
                    </a:lnTo>
                    <a:lnTo>
                      <a:pt x="14" y="21"/>
                    </a:lnTo>
                    <a:lnTo>
                      <a:pt x="22" y="27"/>
                    </a:lnTo>
                    <a:lnTo>
                      <a:pt x="34" y="12"/>
                    </a:lnTo>
                    <a:lnTo>
                      <a:pt x="46" y="16"/>
                    </a:lnTo>
                    <a:lnTo>
                      <a:pt x="68" y="0"/>
                    </a:lnTo>
                    <a:lnTo>
                      <a:pt x="87" y="0"/>
                    </a:lnTo>
                    <a:lnTo>
                      <a:pt x="89" y="11"/>
                    </a:lnTo>
                    <a:lnTo>
                      <a:pt x="91" y="28"/>
                    </a:lnTo>
                    <a:lnTo>
                      <a:pt x="106" y="34"/>
                    </a:lnTo>
                    <a:lnTo>
                      <a:pt x="104" y="48"/>
                    </a:lnTo>
                    <a:lnTo>
                      <a:pt x="119" y="64"/>
                    </a:lnTo>
                    <a:lnTo>
                      <a:pt x="102" y="69"/>
                    </a:lnTo>
                    <a:lnTo>
                      <a:pt x="87" y="50"/>
                    </a:lnTo>
                    <a:lnTo>
                      <a:pt x="73" y="62"/>
                    </a:lnTo>
                    <a:lnTo>
                      <a:pt x="74" y="71"/>
                    </a:lnTo>
                    <a:lnTo>
                      <a:pt x="68" y="83"/>
                    </a:lnTo>
                    <a:lnTo>
                      <a:pt x="59" y="70"/>
                    </a:lnTo>
                    <a:lnTo>
                      <a:pt x="18" y="90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22" name="Freeform 85">
                <a:extLst>
                  <a:ext uri="{FF2B5EF4-FFF2-40B4-BE49-F238E27FC236}">
                    <a16:creationId xmlns:a16="http://schemas.microsoft.com/office/drawing/2014/main" id="{9C1B31D8-9A79-437B-8E79-CEF8C707BE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0" y="2968"/>
                <a:ext cx="63" cy="85"/>
              </a:xfrm>
              <a:custGeom>
                <a:avLst/>
                <a:gdLst>
                  <a:gd name="T0" fmla="*/ 17 w 63"/>
                  <a:gd name="T1" fmla="*/ 85 h 85"/>
                  <a:gd name="T2" fmla="*/ 6 w 63"/>
                  <a:gd name="T3" fmla="*/ 80 h 85"/>
                  <a:gd name="T4" fmla="*/ 8 w 63"/>
                  <a:gd name="T5" fmla="*/ 76 h 85"/>
                  <a:gd name="T6" fmla="*/ 5 w 63"/>
                  <a:gd name="T7" fmla="*/ 67 h 85"/>
                  <a:gd name="T8" fmla="*/ 9 w 63"/>
                  <a:gd name="T9" fmla="*/ 55 h 85"/>
                  <a:gd name="T10" fmla="*/ 0 w 63"/>
                  <a:gd name="T11" fmla="*/ 45 h 85"/>
                  <a:gd name="T12" fmla="*/ 12 w 63"/>
                  <a:gd name="T13" fmla="*/ 30 h 85"/>
                  <a:gd name="T14" fmla="*/ 21 w 63"/>
                  <a:gd name="T15" fmla="*/ 28 h 85"/>
                  <a:gd name="T16" fmla="*/ 32 w 63"/>
                  <a:gd name="T17" fmla="*/ 0 h 85"/>
                  <a:gd name="T18" fmla="*/ 36 w 63"/>
                  <a:gd name="T19" fmla="*/ 4 h 85"/>
                  <a:gd name="T20" fmla="*/ 61 w 63"/>
                  <a:gd name="T21" fmla="*/ 14 h 85"/>
                  <a:gd name="T22" fmla="*/ 63 w 63"/>
                  <a:gd name="T23" fmla="*/ 41 h 85"/>
                  <a:gd name="T24" fmla="*/ 51 w 63"/>
                  <a:gd name="T25" fmla="*/ 45 h 85"/>
                  <a:gd name="T26" fmla="*/ 51 w 63"/>
                  <a:gd name="T27" fmla="*/ 71 h 85"/>
                  <a:gd name="T28" fmla="*/ 17 w 63"/>
                  <a:gd name="T29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3" h="85">
                    <a:moveTo>
                      <a:pt x="17" y="85"/>
                    </a:moveTo>
                    <a:lnTo>
                      <a:pt x="6" y="80"/>
                    </a:lnTo>
                    <a:lnTo>
                      <a:pt x="8" y="76"/>
                    </a:lnTo>
                    <a:lnTo>
                      <a:pt x="5" y="67"/>
                    </a:lnTo>
                    <a:lnTo>
                      <a:pt x="9" y="55"/>
                    </a:lnTo>
                    <a:lnTo>
                      <a:pt x="0" y="45"/>
                    </a:lnTo>
                    <a:lnTo>
                      <a:pt x="12" y="30"/>
                    </a:lnTo>
                    <a:lnTo>
                      <a:pt x="21" y="28"/>
                    </a:lnTo>
                    <a:lnTo>
                      <a:pt x="32" y="0"/>
                    </a:lnTo>
                    <a:lnTo>
                      <a:pt x="36" y="4"/>
                    </a:lnTo>
                    <a:lnTo>
                      <a:pt x="61" y="14"/>
                    </a:lnTo>
                    <a:lnTo>
                      <a:pt x="63" y="41"/>
                    </a:lnTo>
                    <a:lnTo>
                      <a:pt x="51" y="45"/>
                    </a:lnTo>
                    <a:lnTo>
                      <a:pt x="51" y="71"/>
                    </a:lnTo>
                    <a:lnTo>
                      <a:pt x="17" y="85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23" name="Freeform 86">
                <a:extLst>
                  <a:ext uri="{FF2B5EF4-FFF2-40B4-BE49-F238E27FC236}">
                    <a16:creationId xmlns:a16="http://schemas.microsoft.com/office/drawing/2014/main" id="{F571CAF5-2294-4255-949C-DB668AC6DF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2" y="2924"/>
                <a:ext cx="23" cy="18"/>
              </a:xfrm>
              <a:custGeom>
                <a:avLst/>
                <a:gdLst>
                  <a:gd name="T0" fmla="*/ 13 w 23"/>
                  <a:gd name="T1" fmla="*/ 18 h 18"/>
                  <a:gd name="T2" fmla="*/ 11 w 23"/>
                  <a:gd name="T3" fmla="*/ 17 h 18"/>
                  <a:gd name="T4" fmla="*/ 4 w 23"/>
                  <a:gd name="T5" fmla="*/ 15 h 18"/>
                  <a:gd name="T6" fmla="*/ 1 w 23"/>
                  <a:gd name="T7" fmla="*/ 13 h 18"/>
                  <a:gd name="T8" fmla="*/ 0 w 23"/>
                  <a:gd name="T9" fmla="*/ 12 h 18"/>
                  <a:gd name="T10" fmla="*/ 12 w 23"/>
                  <a:gd name="T11" fmla="*/ 0 h 18"/>
                  <a:gd name="T12" fmla="*/ 23 w 23"/>
                  <a:gd name="T13" fmla="*/ 10 h 18"/>
                  <a:gd name="T14" fmla="*/ 15 w 23"/>
                  <a:gd name="T15" fmla="*/ 18 h 18"/>
                  <a:gd name="T16" fmla="*/ 13 w 23"/>
                  <a:gd name="T17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3" h="18">
                    <a:moveTo>
                      <a:pt x="13" y="18"/>
                    </a:moveTo>
                    <a:lnTo>
                      <a:pt x="11" y="17"/>
                    </a:lnTo>
                    <a:lnTo>
                      <a:pt x="4" y="15"/>
                    </a:lnTo>
                    <a:lnTo>
                      <a:pt x="1" y="13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23" y="10"/>
                    </a:lnTo>
                    <a:lnTo>
                      <a:pt x="15" y="18"/>
                    </a:lnTo>
                    <a:lnTo>
                      <a:pt x="13" y="18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24" name="Freeform 87">
                <a:extLst>
                  <a:ext uri="{FF2B5EF4-FFF2-40B4-BE49-F238E27FC236}">
                    <a16:creationId xmlns:a16="http://schemas.microsoft.com/office/drawing/2014/main" id="{52A20DAC-64CD-4D17-851E-5899310C54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2" y="2901"/>
                <a:ext cx="98" cy="122"/>
              </a:xfrm>
              <a:custGeom>
                <a:avLst/>
                <a:gdLst>
                  <a:gd name="T0" fmla="*/ 51 w 98"/>
                  <a:gd name="T1" fmla="*/ 122 h 122"/>
                  <a:gd name="T2" fmla="*/ 35 w 98"/>
                  <a:gd name="T3" fmla="*/ 121 h 122"/>
                  <a:gd name="T4" fmla="*/ 34 w 98"/>
                  <a:gd name="T5" fmla="*/ 107 h 122"/>
                  <a:gd name="T6" fmla="*/ 6 w 98"/>
                  <a:gd name="T7" fmla="*/ 75 h 122"/>
                  <a:gd name="T8" fmla="*/ 0 w 98"/>
                  <a:gd name="T9" fmla="*/ 47 h 122"/>
                  <a:gd name="T10" fmla="*/ 24 w 98"/>
                  <a:gd name="T11" fmla="*/ 0 h 122"/>
                  <a:gd name="T12" fmla="*/ 56 w 98"/>
                  <a:gd name="T13" fmla="*/ 5 h 122"/>
                  <a:gd name="T14" fmla="*/ 64 w 98"/>
                  <a:gd name="T15" fmla="*/ 17 h 122"/>
                  <a:gd name="T16" fmla="*/ 91 w 98"/>
                  <a:gd name="T17" fmla="*/ 25 h 122"/>
                  <a:gd name="T18" fmla="*/ 98 w 98"/>
                  <a:gd name="T19" fmla="*/ 41 h 122"/>
                  <a:gd name="T20" fmla="*/ 94 w 98"/>
                  <a:gd name="T21" fmla="*/ 71 h 122"/>
                  <a:gd name="T22" fmla="*/ 90 w 98"/>
                  <a:gd name="T23" fmla="*/ 67 h 122"/>
                  <a:gd name="T24" fmla="*/ 79 w 98"/>
                  <a:gd name="T25" fmla="*/ 95 h 122"/>
                  <a:gd name="T26" fmla="*/ 70 w 98"/>
                  <a:gd name="T27" fmla="*/ 97 h 122"/>
                  <a:gd name="T28" fmla="*/ 58 w 98"/>
                  <a:gd name="T29" fmla="*/ 112 h 122"/>
                  <a:gd name="T30" fmla="*/ 51 w 98"/>
                  <a:gd name="T31" fmla="*/ 122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98" h="122">
                    <a:moveTo>
                      <a:pt x="51" y="122"/>
                    </a:moveTo>
                    <a:lnTo>
                      <a:pt x="35" y="121"/>
                    </a:lnTo>
                    <a:lnTo>
                      <a:pt x="34" y="107"/>
                    </a:lnTo>
                    <a:lnTo>
                      <a:pt x="6" y="75"/>
                    </a:lnTo>
                    <a:lnTo>
                      <a:pt x="0" y="47"/>
                    </a:lnTo>
                    <a:lnTo>
                      <a:pt x="24" y="0"/>
                    </a:lnTo>
                    <a:lnTo>
                      <a:pt x="56" y="5"/>
                    </a:lnTo>
                    <a:lnTo>
                      <a:pt x="64" y="17"/>
                    </a:lnTo>
                    <a:lnTo>
                      <a:pt x="91" y="25"/>
                    </a:lnTo>
                    <a:lnTo>
                      <a:pt x="98" y="41"/>
                    </a:lnTo>
                    <a:lnTo>
                      <a:pt x="94" y="71"/>
                    </a:lnTo>
                    <a:lnTo>
                      <a:pt x="90" y="67"/>
                    </a:lnTo>
                    <a:lnTo>
                      <a:pt x="79" y="95"/>
                    </a:lnTo>
                    <a:lnTo>
                      <a:pt x="70" y="97"/>
                    </a:lnTo>
                    <a:lnTo>
                      <a:pt x="58" y="112"/>
                    </a:lnTo>
                    <a:lnTo>
                      <a:pt x="51" y="122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25" name="Freeform 88">
                <a:extLst>
                  <a:ext uri="{FF2B5EF4-FFF2-40B4-BE49-F238E27FC236}">
                    <a16:creationId xmlns:a16="http://schemas.microsoft.com/office/drawing/2014/main" id="{E77EFD18-0CAB-44A9-BC03-A26AB0AA67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7" y="2677"/>
                <a:ext cx="107" cy="103"/>
              </a:xfrm>
              <a:custGeom>
                <a:avLst/>
                <a:gdLst>
                  <a:gd name="T0" fmla="*/ 92 w 107"/>
                  <a:gd name="T1" fmla="*/ 103 h 103"/>
                  <a:gd name="T2" fmla="*/ 55 w 107"/>
                  <a:gd name="T3" fmla="*/ 99 h 103"/>
                  <a:gd name="T4" fmla="*/ 37 w 107"/>
                  <a:gd name="T5" fmla="*/ 86 h 103"/>
                  <a:gd name="T6" fmla="*/ 22 w 107"/>
                  <a:gd name="T7" fmla="*/ 95 h 103"/>
                  <a:gd name="T8" fmla="*/ 9 w 107"/>
                  <a:gd name="T9" fmla="*/ 82 h 103"/>
                  <a:gd name="T10" fmla="*/ 4 w 107"/>
                  <a:gd name="T11" fmla="*/ 77 h 103"/>
                  <a:gd name="T12" fmla="*/ 8 w 107"/>
                  <a:gd name="T13" fmla="*/ 63 h 103"/>
                  <a:gd name="T14" fmla="*/ 2 w 107"/>
                  <a:gd name="T15" fmla="*/ 56 h 103"/>
                  <a:gd name="T16" fmla="*/ 2 w 107"/>
                  <a:gd name="T17" fmla="*/ 46 h 103"/>
                  <a:gd name="T18" fmla="*/ 0 w 107"/>
                  <a:gd name="T19" fmla="*/ 35 h 103"/>
                  <a:gd name="T20" fmla="*/ 6 w 107"/>
                  <a:gd name="T21" fmla="*/ 28 h 103"/>
                  <a:gd name="T22" fmla="*/ 22 w 107"/>
                  <a:gd name="T23" fmla="*/ 7 h 103"/>
                  <a:gd name="T24" fmla="*/ 47 w 107"/>
                  <a:gd name="T25" fmla="*/ 18 h 103"/>
                  <a:gd name="T26" fmla="*/ 51 w 107"/>
                  <a:gd name="T27" fmla="*/ 6 h 103"/>
                  <a:gd name="T28" fmla="*/ 66 w 107"/>
                  <a:gd name="T29" fmla="*/ 11 h 103"/>
                  <a:gd name="T30" fmla="*/ 80 w 107"/>
                  <a:gd name="T31" fmla="*/ 0 h 103"/>
                  <a:gd name="T32" fmla="*/ 81 w 107"/>
                  <a:gd name="T33" fmla="*/ 15 h 103"/>
                  <a:gd name="T34" fmla="*/ 107 w 107"/>
                  <a:gd name="T35" fmla="*/ 34 h 103"/>
                  <a:gd name="T36" fmla="*/ 98 w 107"/>
                  <a:gd name="T37" fmla="*/ 48 h 103"/>
                  <a:gd name="T38" fmla="*/ 90 w 107"/>
                  <a:gd name="T39" fmla="*/ 55 h 103"/>
                  <a:gd name="T40" fmla="*/ 101 w 107"/>
                  <a:gd name="T41" fmla="*/ 65 h 103"/>
                  <a:gd name="T42" fmla="*/ 105 w 107"/>
                  <a:gd name="T43" fmla="*/ 93 h 103"/>
                  <a:gd name="T44" fmla="*/ 92 w 107"/>
                  <a:gd name="T45" fmla="*/ 103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07" h="103">
                    <a:moveTo>
                      <a:pt x="92" y="103"/>
                    </a:moveTo>
                    <a:lnTo>
                      <a:pt x="55" y="99"/>
                    </a:lnTo>
                    <a:lnTo>
                      <a:pt x="37" y="86"/>
                    </a:lnTo>
                    <a:lnTo>
                      <a:pt x="22" y="95"/>
                    </a:lnTo>
                    <a:lnTo>
                      <a:pt x="9" y="82"/>
                    </a:lnTo>
                    <a:lnTo>
                      <a:pt x="4" y="77"/>
                    </a:lnTo>
                    <a:lnTo>
                      <a:pt x="8" y="63"/>
                    </a:lnTo>
                    <a:lnTo>
                      <a:pt x="2" y="56"/>
                    </a:lnTo>
                    <a:lnTo>
                      <a:pt x="2" y="46"/>
                    </a:lnTo>
                    <a:lnTo>
                      <a:pt x="0" y="35"/>
                    </a:lnTo>
                    <a:lnTo>
                      <a:pt x="6" y="28"/>
                    </a:lnTo>
                    <a:lnTo>
                      <a:pt x="22" y="7"/>
                    </a:lnTo>
                    <a:lnTo>
                      <a:pt x="47" y="18"/>
                    </a:lnTo>
                    <a:lnTo>
                      <a:pt x="51" y="6"/>
                    </a:lnTo>
                    <a:lnTo>
                      <a:pt x="66" y="11"/>
                    </a:lnTo>
                    <a:lnTo>
                      <a:pt x="80" y="0"/>
                    </a:lnTo>
                    <a:lnTo>
                      <a:pt x="81" y="15"/>
                    </a:lnTo>
                    <a:lnTo>
                      <a:pt x="107" y="34"/>
                    </a:lnTo>
                    <a:lnTo>
                      <a:pt x="98" y="48"/>
                    </a:lnTo>
                    <a:lnTo>
                      <a:pt x="90" y="55"/>
                    </a:lnTo>
                    <a:lnTo>
                      <a:pt x="101" y="65"/>
                    </a:lnTo>
                    <a:lnTo>
                      <a:pt x="105" y="93"/>
                    </a:lnTo>
                    <a:lnTo>
                      <a:pt x="92" y="103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26" name="Freeform 89">
                <a:extLst>
                  <a:ext uri="{FF2B5EF4-FFF2-40B4-BE49-F238E27FC236}">
                    <a16:creationId xmlns:a16="http://schemas.microsoft.com/office/drawing/2014/main" id="{1D059F67-CDE3-4497-BF64-995EF212CB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4" y="3546"/>
                <a:ext cx="17" cy="16"/>
              </a:xfrm>
              <a:custGeom>
                <a:avLst/>
                <a:gdLst>
                  <a:gd name="T0" fmla="*/ 12 w 17"/>
                  <a:gd name="T1" fmla="*/ 16 h 16"/>
                  <a:gd name="T2" fmla="*/ 3 w 17"/>
                  <a:gd name="T3" fmla="*/ 15 h 16"/>
                  <a:gd name="T4" fmla="*/ 1 w 17"/>
                  <a:gd name="T5" fmla="*/ 10 h 16"/>
                  <a:gd name="T6" fmla="*/ 0 w 17"/>
                  <a:gd name="T7" fmla="*/ 4 h 16"/>
                  <a:gd name="T8" fmla="*/ 9 w 17"/>
                  <a:gd name="T9" fmla="*/ 0 h 16"/>
                  <a:gd name="T10" fmla="*/ 17 w 17"/>
                  <a:gd name="T11" fmla="*/ 7 h 16"/>
                  <a:gd name="T12" fmla="*/ 12 w 17"/>
                  <a:gd name="T13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" h="16">
                    <a:moveTo>
                      <a:pt x="12" y="16"/>
                    </a:moveTo>
                    <a:lnTo>
                      <a:pt x="3" y="15"/>
                    </a:lnTo>
                    <a:lnTo>
                      <a:pt x="1" y="10"/>
                    </a:lnTo>
                    <a:lnTo>
                      <a:pt x="0" y="4"/>
                    </a:lnTo>
                    <a:lnTo>
                      <a:pt x="9" y="0"/>
                    </a:lnTo>
                    <a:lnTo>
                      <a:pt x="17" y="7"/>
                    </a:lnTo>
                    <a:lnTo>
                      <a:pt x="12" y="16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27" name="Freeform 90">
                <a:extLst>
                  <a:ext uri="{FF2B5EF4-FFF2-40B4-BE49-F238E27FC236}">
                    <a16:creationId xmlns:a16="http://schemas.microsoft.com/office/drawing/2014/main" id="{B6CDB532-9368-457D-BBD4-864606083F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66" y="2605"/>
                <a:ext cx="82" cy="52"/>
              </a:xfrm>
              <a:custGeom>
                <a:avLst/>
                <a:gdLst>
                  <a:gd name="T0" fmla="*/ 28 w 82"/>
                  <a:gd name="T1" fmla="*/ 52 h 52"/>
                  <a:gd name="T2" fmla="*/ 20 w 82"/>
                  <a:gd name="T3" fmla="*/ 29 h 52"/>
                  <a:gd name="T4" fmla="*/ 8 w 82"/>
                  <a:gd name="T5" fmla="*/ 23 h 52"/>
                  <a:gd name="T6" fmla="*/ 0 w 82"/>
                  <a:gd name="T7" fmla="*/ 15 h 52"/>
                  <a:gd name="T8" fmla="*/ 7 w 82"/>
                  <a:gd name="T9" fmla="*/ 2 h 52"/>
                  <a:gd name="T10" fmla="*/ 21 w 82"/>
                  <a:gd name="T11" fmla="*/ 7 h 52"/>
                  <a:gd name="T12" fmla="*/ 41 w 82"/>
                  <a:gd name="T13" fmla="*/ 0 h 52"/>
                  <a:gd name="T14" fmla="*/ 82 w 82"/>
                  <a:gd name="T15" fmla="*/ 29 h 52"/>
                  <a:gd name="T16" fmla="*/ 75 w 82"/>
                  <a:gd name="T17" fmla="*/ 44 h 52"/>
                  <a:gd name="T18" fmla="*/ 63 w 82"/>
                  <a:gd name="T19" fmla="*/ 50 h 52"/>
                  <a:gd name="T20" fmla="*/ 52 w 82"/>
                  <a:gd name="T21" fmla="*/ 41 h 52"/>
                  <a:gd name="T22" fmla="*/ 28 w 82"/>
                  <a:gd name="T23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2" h="52">
                    <a:moveTo>
                      <a:pt x="28" y="52"/>
                    </a:moveTo>
                    <a:lnTo>
                      <a:pt x="20" y="29"/>
                    </a:lnTo>
                    <a:lnTo>
                      <a:pt x="8" y="23"/>
                    </a:lnTo>
                    <a:lnTo>
                      <a:pt x="0" y="15"/>
                    </a:lnTo>
                    <a:lnTo>
                      <a:pt x="7" y="2"/>
                    </a:lnTo>
                    <a:lnTo>
                      <a:pt x="21" y="7"/>
                    </a:lnTo>
                    <a:lnTo>
                      <a:pt x="41" y="0"/>
                    </a:lnTo>
                    <a:lnTo>
                      <a:pt x="82" y="29"/>
                    </a:lnTo>
                    <a:lnTo>
                      <a:pt x="75" y="44"/>
                    </a:lnTo>
                    <a:lnTo>
                      <a:pt x="63" y="50"/>
                    </a:lnTo>
                    <a:lnTo>
                      <a:pt x="52" y="41"/>
                    </a:lnTo>
                    <a:lnTo>
                      <a:pt x="28" y="52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28" name="Freeform 91">
                <a:extLst>
                  <a:ext uri="{FF2B5EF4-FFF2-40B4-BE49-F238E27FC236}">
                    <a16:creationId xmlns:a16="http://schemas.microsoft.com/office/drawing/2014/main" id="{CF8AE83F-EDD9-479E-8648-210B31454C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87" y="2679"/>
                <a:ext cx="67" cy="121"/>
              </a:xfrm>
              <a:custGeom>
                <a:avLst/>
                <a:gdLst>
                  <a:gd name="T0" fmla="*/ 57 w 67"/>
                  <a:gd name="T1" fmla="*/ 121 h 121"/>
                  <a:gd name="T2" fmla="*/ 32 w 67"/>
                  <a:gd name="T3" fmla="*/ 111 h 121"/>
                  <a:gd name="T4" fmla="*/ 18 w 67"/>
                  <a:gd name="T5" fmla="*/ 96 h 121"/>
                  <a:gd name="T6" fmla="*/ 11 w 67"/>
                  <a:gd name="T7" fmla="*/ 80 h 121"/>
                  <a:gd name="T8" fmla="*/ 8 w 67"/>
                  <a:gd name="T9" fmla="*/ 45 h 121"/>
                  <a:gd name="T10" fmla="*/ 7 w 67"/>
                  <a:gd name="T11" fmla="*/ 30 h 121"/>
                  <a:gd name="T12" fmla="*/ 0 w 67"/>
                  <a:gd name="T13" fmla="*/ 23 h 121"/>
                  <a:gd name="T14" fmla="*/ 13 w 67"/>
                  <a:gd name="T15" fmla="*/ 0 h 121"/>
                  <a:gd name="T16" fmla="*/ 42 w 67"/>
                  <a:gd name="T17" fmla="*/ 49 h 121"/>
                  <a:gd name="T18" fmla="*/ 51 w 67"/>
                  <a:gd name="T19" fmla="*/ 90 h 121"/>
                  <a:gd name="T20" fmla="*/ 65 w 67"/>
                  <a:gd name="T21" fmla="*/ 109 h 121"/>
                  <a:gd name="T22" fmla="*/ 67 w 67"/>
                  <a:gd name="T23" fmla="*/ 115 h 121"/>
                  <a:gd name="T24" fmla="*/ 57 w 67"/>
                  <a:gd name="T25" fmla="*/ 12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67" h="121">
                    <a:moveTo>
                      <a:pt x="57" y="121"/>
                    </a:moveTo>
                    <a:lnTo>
                      <a:pt x="32" y="111"/>
                    </a:lnTo>
                    <a:lnTo>
                      <a:pt x="18" y="96"/>
                    </a:lnTo>
                    <a:lnTo>
                      <a:pt x="11" y="80"/>
                    </a:lnTo>
                    <a:lnTo>
                      <a:pt x="8" y="45"/>
                    </a:lnTo>
                    <a:lnTo>
                      <a:pt x="7" y="30"/>
                    </a:lnTo>
                    <a:lnTo>
                      <a:pt x="0" y="23"/>
                    </a:lnTo>
                    <a:lnTo>
                      <a:pt x="13" y="0"/>
                    </a:lnTo>
                    <a:lnTo>
                      <a:pt x="42" y="49"/>
                    </a:lnTo>
                    <a:lnTo>
                      <a:pt x="51" y="90"/>
                    </a:lnTo>
                    <a:lnTo>
                      <a:pt x="65" y="109"/>
                    </a:lnTo>
                    <a:lnTo>
                      <a:pt x="67" y="115"/>
                    </a:lnTo>
                    <a:lnTo>
                      <a:pt x="57" y="121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29" name="Freeform 92">
                <a:extLst>
                  <a:ext uri="{FF2B5EF4-FFF2-40B4-BE49-F238E27FC236}">
                    <a16:creationId xmlns:a16="http://schemas.microsoft.com/office/drawing/2014/main" id="{41D35EA0-BDFD-407F-9550-57FB94A4E5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4" y="2033"/>
                <a:ext cx="34" cy="39"/>
              </a:xfrm>
              <a:custGeom>
                <a:avLst/>
                <a:gdLst>
                  <a:gd name="T0" fmla="*/ 24 w 34"/>
                  <a:gd name="T1" fmla="*/ 39 h 39"/>
                  <a:gd name="T2" fmla="*/ 23 w 34"/>
                  <a:gd name="T3" fmla="*/ 37 h 39"/>
                  <a:gd name="T4" fmla="*/ 22 w 34"/>
                  <a:gd name="T5" fmla="*/ 37 h 39"/>
                  <a:gd name="T6" fmla="*/ 20 w 34"/>
                  <a:gd name="T7" fmla="*/ 28 h 39"/>
                  <a:gd name="T8" fmla="*/ 13 w 34"/>
                  <a:gd name="T9" fmla="*/ 33 h 39"/>
                  <a:gd name="T10" fmla="*/ 10 w 34"/>
                  <a:gd name="T11" fmla="*/ 33 h 39"/>
                  <a:gd name="T12" fmla="*/ 8 w 34"/>
                  <a:gd name="T13" fmla="*/ 32 h 39"/>
                  <a:gd name="T14" fmla="*/ 7 w 34"/>
                  <a:gd name="T15" fmla="*/ 28 h 39"/>
                  <a:gd name="T16" fmla="*/ 10 w 34"/>
                  <a:gd name="T17" fmla="*/ 18 h 39"/>
                  <a:gd name="T18" fmla="*/ 9 w 34"/>
                  <a:gd name="T19" fmla="*/ 13 h 39"/>
                  <a:gd name="T20" fmla="*/ 8 w 34"/>
                  <a:gd name="T21" fmla="*/ 10 h 39"/>
                  <a:gd name="T22" fmla="*/ 4 w 34"/>
                  <a:gd name="T23" fmla="*/ 9 h 39"/>
                  <a:gd name="T24" fmla="*/ 0 w 34"/>
                  <a:gd name="T25" fmla="*/ 5 h 39"/>
                  <a:gd name="T26" fmla="*/ 15 w 34"/>
                  <a:gd name="T27" fmla="*/ 0 h 39"/>
                  <a:gd name="T28" fmla="*/ 25 w 34"/>
                  <a:gd name="T29" fmla="*/ 7 h 39"/>
                  <a:gd name="T30" fmla="*/ 34 w 34"/>
                  <a:gd name="T31" fmla="*/ 26 h 39"/>
                  <a:gd name="T32" fmla="*/ 24 w 34"/>
                  <a:gd name="T33" fmla="*/ 39 h 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4" h="39">
                    <a:moveTo>
                      <a:pt x="24" y="39"/>
                    </a:moveTo>
                    <a:lnTo>
                      <a:pt x="23" y="37"/>
                    </a:lnTo>
                    <a:lnTo>
                      <a:pt x="22" y="37"/>
                    </a:lnTo>
                    <a:lnTo>
                      <a:pt x="20" y="28"/>
                    </a:lnTo>
                    <a:lnTo>
                      <a:pt x="13" y="33"/>
                    </a:lnTo>
                    <a:lnTo>
                      <a:pt x="10" y="33"/>
                    </a:lnTo>
                    <a:lnTo>
                      <a:pt x="8" y="32"/>
                    </a:lnTo>
                    <a:lnTo>
                      <a:pt x="7" y="28"/>
                    </a:lnTo>
                    <a:lnTo>
                      <a:pt x="10" y="18"/>
                    </a:lnTo>
                    <a:lnTo>
                      <a:pt x="9" y="13"/>
                    </a:lnTo>
                    <a:lnTo>
                      <a:pt x="8" y="10"/>
                    </a:lnTo>
                    <a:lnTo>
                      <a:pt x="4" y="9"/>
                    </a:lnTo>
                    <a:lnTo>
                      <a:pt x="0" y="5"/>
                    </a:lnTo>
                    <a:lnTo>
                      <a:pt x="15" y="0"/>
                    </a:lnTo>
                    <a:lnTo>
                      <a:pt x="25" y="7"/>
                    </a:lnTo>
                    <a:lnTo>
                      <a:pt x="34" y="26"/>
                    </a:lnTo>
                    <a:lnTo>
                      <a:pt x="24" y="39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30" name="Freeform 93">
                <a:extLst>
                  <a:ext uri="{FF2B5EF4-FFF2-40B4-BE49-F238E27FC236}">
                    <a16:creationId xmlns:a16="http://schemas.microsoft.com/office/drawing/2014/main" id="{1D2DF03C-27D6-4357-9ADE-FF7093824B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4" y="1967"/>
                <a:ext cx="89" cy="92"/>
              </a:xfrm>
              <a:custGeom>
                <a:avLst/>
                <a:gdLst>
                  <a:gd name="T0" fmla="*/ 34 w 89"/>
                  <a:gd name="T1" fmla="*/ 92 h 92"/>
                  <a:gd name="T2" fmla="*/ 25 w 89"/>
                  <a:gd name="T3" fmla="*/ 73 h 92"/>
                  <a:gd name="T4" fmla="*/ 15 w 89"/>
                  <a:gd name="T5" fmla="*/ 66 h 92"/>
                  <a:gd name="T6" fmla="*/ 0 w 89"/>
                  <a:gd name="T7" fmla="*/ 71 h 92"/>
                  <a:gd name="T8" fmla="*/ 10 w 89"/>
                  <a:gd name="T9" fmla="*/ 47 h 92"/>
                  <a:gd name="T10" fmla="*/ 10 w 89"/>
                  <a:gd name="T11" fmla="*/ 0 h 92"/>
                  <a:gd name="T12" fmla="*/ 32 w 89"/>
                  <a:gd name="T13" fmla="*/ 20 h 92"/>
                  <a:gd name="T14" fmla="*/ 69 w 89"/>
                  <a:gd name="T15" fmla="*/ 18 h 92"/>
                  <a:gd name="T16" fmla="*/ 89 w 89"/>
                  <a:gd name="T17" fmla="*/ 21 h 92"/>
                  <a:gd name="T18" fmla="*/ 82 w 89"/>
                  <a:gd name="T19" fmla="*/ 37 h 92"/>
                  <a:gd name="T20" fmla="*/ 59 w 89"/>
                  <a:gd name="T21" fmla="*/ 58 h 92"/>
                  <a:gd name="T22" fmla="*/ 53 w 89"/>
                  <a:gd name="T23" fmla="*/ 78 h 92"/>
                  <a:gd name="T24" fmla="*/ 44 w 89"/>
                  <a:gd name="T25" fmla="*/ 80 h 92"/>
                  <a:gd name="T26" fmla="*/ 34 w 89"/>
                  <a:gd name="T27" fmla="*/ 92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9" h="92">
                    <a:moveTo>
                      <a:pt x="34" y="92"/>
                    </a:moveTo>
                    <a:lnTo>
                      <a:pt x="25" y="73"/>
                    </a:lnTo>
                    <a:lnTo>
                      <a:pt x="15" y="66"/>
                    </a:lnTo>
                    <a:lnTo>
                      <a:pt x="0" y="71"/>
                    </a:lnTo>
                    <a:lnTo>
                      <a:pt x="10" y="47"/>
                    </a:lnTo>
                    <a:lnTo>
                      <a:pt x="10" y="0"/>
                    </a:lnTo>
                    <a:lnTo>
                      <a:pt x="32" y="20"/>
                    </a:lnTo>
                    <a:lnTo>
                      <a:pt x="69" y="18"/>
                    </a:lnTo>
                    <a:lnTo>
                      <a:pt x="89" y="21"/>
                    </a:lnTo>
                    <a:lnTo>
                      <a:pt x="82" y="37"/>
                    </a:lnTo>
                    <a:lnTo>
                      <a:pt x="59" y="58"/>
                    </a:lnTo>
                    <a:lnTo>
                      <a:pt x="53" y="78"/>
                    </a:lnTo>
                    <a:lnTo>
                      <a:pt x="44" y="80"/>
                    </a:lnTo>
                    <a:lnTo>
                      <a:pt x="34" y="92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31" name="Freeform 94">
                <a:extLst>
                  <a:ext uri="{FF2B5EF4-FFF2-40B4-BE49-F238E27FC236}">
                    <a16:creationId xmlns:a16="http://schemas.microsoft.com/office/drawing/2014/main" id="{A3883335-0FFC-4D4B-8847-DDA3CF3238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19" y="2267"/>
                <a:ext cx="35" cy="27"/>
              </a:xfrm>
              <a:custGeom>
                <a:avLst/>
                <a:gdLst>
                  <a:gd name="T0" fmla="*/ 26 w 35"/>
                  <a:gd name="T1" fmla="*/ 27 h 27"/>
                  <a:gd name="T2" fmla="*/ 14 w 35"/>
                  <a:gd name="T3" fmla="*/ 26 h 27"/>
                  <a:gd name="T4" fmla="*/ 2 w 35"/>
                  <a:gd name="T5" fmla="*/ 14 h 27"/>
                  <a:gd name="T6" fmla="*/ 0 w 35"/>
                  <a:gd name="T7" fmla="*/ 6 h 27"/>
                  <a:gd name="T8" fmla="*/ 8 w 35"/>
                  <a:gd name="T9" fmla="*/ 0 h 27"/>
                  <a:gd name="T10" fmla="*/ 22 w 35"/>
                  <a:gd name="T11" fmla="*/ 1 h 27"/>
                  <a:gd name="T12" fmla="*/ 35 w 35"/>
                  <a:gd name="T13" fmla="*/ 11 h 27"/>
                  <a:gd name="T14" fmla="*/ 26 w 35"/>
                  <a:gd name="T1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27">
                    <a:moveTo>
                      <a:pt x="26" y="27"/>
                    </a:moveTo>
                    <a:lnTo>
                      <a:pt x="14" y="26"/>
                    </a:lnTo>
                    <a:lnTo>
                      <a:pt x="2" y="14"/>
                    </a:lnTo>
                    <a:lnTo>
                      <a:pt x="0" y="6"/>
                    </a:lnTo>
                    <a:lnTo>
                      <a:pt x="8" y="0"/>
                    </a:lnTo>
                    <a:lnTo>
                      <a:pt x="22" y="1"/>
                    </a:lnTo>
                    <a:lnTo>
                      <a:pt x="35" y="11"/>
                    </a:lnTo>
                    <a:lnTo>
                      <a:pt x="26" y="27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32" name="Freeform 95">
                <a:extLst>
                  <a:ext uri="{FF2B5EF4-FFF2-40B4-BE49-F238E27FC236}">
                    <a16:creationId xmlns:a16="http://schemas.microsoft.com/office/drawing/2014/main" id="{E5A611E9-5075-405F-9136-417D2C007A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8" y="3494"/>
                <a:ext cx="17" cy="24"/>
              </a:xfrm>
              <a:custGeom>
                <a:avLst/>
                <a:gdLst>
                  <a:gd name="T0" fmla="*/ 16 w 17"/>
                  <a:gd name="T1" fmla="*/ 24 h 24"/>
                  <a:gd name="T2" fmla="*/ 0 w 17"/>
                  <a:gd name="T3" fmla="*/ 18 h 24"/>
                  <a:gd name="T4" fmla="*/ 0 w 17"/>
                  <a:gd name="T5" fmla="*/ 4 h 24"/>
                  <a:gd name="T6" fmla="*/ 17 w 17"/>
                  <a:gd name="T7" fmla="*/ 0 h 24"/>
                  <a:gd name="T8" fmla="*/ 16 w 17"/>
                  <a:gd name="T9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24">
                    <a:moveTo>
                      <a:pt x="16" y="24"/>
                    </a:moveTo>
                    <a:lnTo>
                      <a:pt x="0" y="18"/>
                    </a:lnTo>
                    <a:lnTo>
                      <a:pt x="0" y="4"/>
                    </a:lnTo>
                    <a:lnTo>
                      <a:pt x="17" y="0"/>
                    </a:lnTo>
                    <a:lnTo>
                      <a:pt x="16" y="24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33" name="Freeform 96">
                <a:extLst>
                  <a:ext uri="{FF2B5EF4-FFF2-40B4-BE49-F238E27FC236}">
                    <a16:creationId xmlns:a16="http://schemas.microsoft.com/office/drawing/2014/main" id="{47B9C405-1EFF-45D5-AAA8-14B5B52C82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2" y="2923"/>
                <a:ext cx="134" cy="138"/>
              </a:xfrm>
              <a:custGeom>
                <a:avLst/>
                <a:gdLst>
                  <a:gd name="T0" fmla="*/ 88 w 134"/>
                  <a:gd name="T1" fmla="*/ 138 h 138"/>
                  <a:gd name="T2" fmla="*/ 68 w 134"/>
                  <a:gd name="T3" fmla="*/ 94 h 138"/>
                  <a:gd name="T4" fmla="*/ 60 w 134"/>
                  <a:gd name="T5" fmla="*/ 90 h 138"/>
                  <a:gd name="T6" fmla="*/ 50 w 134"/>
                  <a:gd name="T7" fmla="*/ 102 h 138"/>
                  <a:gd name="T8" fmla="*/ 39 w 134"/>
                  <a:gd name="T9" fmla="*/ 97 h 138"/>
                  <a:gd name="T10" fmla="*/ 24 w 134"/>
                  <a:gd name="T11" fmla="*/ 73 h 138"/>
                  <a:gd name="T12" fmla="*/ 8 w 134"/>
                  <a:gd name="T13" fmla="*/ 66 h 138"/>
                  <a:gd name="T14" fmla="*/ 0 w 134"/>
                  <a:gd name="T15" fmla="*/ 42 h 138"/>
                  <a:gd name="T16" fmla="*/ 26 w 134"/>
                  <a:gd name="T17" fmla="*/ 10 h 138"/>
                  <a:gd name="T18" fmla="*/ 36 w 134"/>
                  <a:gd name="T19" fmla="*/ 19 h 138"/>
                  <a:gd name="T20" fmla="*/ 42 w 134"/>
                  <a:gd name="T21" fmla="*/ 9 h 138"/>
                  <a:gd name="T22" fmla="*/ 57 w 134"/>
                  <a:gd name="T23" fmla="*/ 11 h 138"/>
                  <a:gd name="T24" fmla="*/ 68 w 134"/>
                  <a:gd name="T25" fmla="*/ 0 h 138"/>
                  <a:gd name="T26" fmla="*/ 74 w 134"/>
                  <a:gd name="T27" fmla="*/ 20 h 138"/>
                  <a:gd name="T28" fmla="*/ 78 w 134"/>
                  <a:gd name="T29" fmla="*/ 27 h 138"/>
                  <a:gd name="T30" fmla="*/ 89 w 134"/>
                  <a:gd name="T31" fmla="*/ 47 h 138"/>
                  <a:gd name="T32" fmla="*/ 93 w 134"/>
                  <a:gd name="T33" fmla="*/ 55 h 138"/>
                  <a:gd name="T34" fmla="*/ 109 w 134"/>
                  <a:gd name="T35" fmla="*/ 50 h 138"/>
                  <a:gd name="T36" fmla="*/ 113 w 134"/>
                  <a:gd name="T37" fmla="*/ 59 h 138"/>
                  <a:gd name="T38" fmla="*/ 134 w 134"/>
                  <a:gd name="T39" fmla="*/ 55 h 138"/>
                  <a:gd name="T40" fmla="*/ 134 w 134"/>
                  <a:gd name="T41" fmla="*/ 81 h 138"/>
                  <a:gd name="T42" fmla="*/ 121 w 134"/>
                  <a:gd name="T43" fmla="*/ 88 h 138"/>
                  <a:gd name="T44" fmla="*/ 101 w 134"/>
                  <a:gd name="T45" fmla="*/ 115 h 138"/>
                  <a:gd name="T46" fmla="*/ 107 w 134"/>
                  <a:gd name="T47" fmla="*/ 130 h 138"/>
                  <a:gd name="T48" fmla="*/ 88 w 134"/>
                  <a:gd name="T49" fmla="*/ 13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4" h="138">
                    <a:moveTo>
                      <a:pt x="88" y="138"/>
                    </a:moveTo>
                    <a:lnTo>
                      <a:pt x="68" y="94"/>
                    </a:lnTo>
                    <a:lnTo>
                      <a:pt x="60" y="90"/>
                    </a:lnTo>
                    <a:lnTo>
                      <a:pt x="50" y="102"/>
                    </a:lnTo>
                    <a:lnTo>
                      <a:pt x="39" y="97"/>
                    </a:lnTo>
                    <a:lnTo>
                      <a:pt x="24" y="73"/>
                    </a:lnTo>
                    <a:lnTo>
                      <a:pt x="8" y="66"/>
                    </a:lnTo>
                    <a:lnTo>
                      <a:pt x="0" y="42"/>
                    </a:lnTo>
                    <a:lnTo>
                      <a:pt x="26" y="10"/>
                    </a:lnTo>
                    <a:lnTo>
                      <a:pt x="36" y="19"/>
                    </a:lnTo>
                    <a:lnTo>
                      <a:pt x="42" y="9"/>
                    </a:lnTo>
                    <a:lnTo>
                      <a:pt x="57" y="11"/>
                    </a:lnTo>
                    <a:lnTo>
                      <a:pt x="68" y="0"/>
                    </a:lnTo>
                    <a:lnTo>
                      <a:pt x="74" y="20"/>
                    </a:lnTo>
                    <a:lnTo>
                      <a:pt x="78" y="27"/>
                    </a:lnTo>
                    <a:lnTo>
                      <a:pt x="89" y="47"/>
                    </a:lnTo>
                    <a:lnTo>
                      <a:pt x="93" y="55"/>
                    </a:lnTo>
                    <a:lnTo>
                      <a:pt x="109" y="50"/>
                    </a:lnTo>
                    <a:lnTo>
                      <a:pt x="113" y="59"/>
                    </a:lnTo>
                    <a:lnTo>
                      <a:pt x="134" y="55"/>
                    </a:lnTo>
                    <a:lnTo>
                      <a:pt x="134" y="81"/>
                    </a:lnTo>
                    <a:lnTo>
                      <a:pt x="121" y="88"/>
                    </a:lnTo>
                    <a:lnTo>
                      <a:pt x="101" y="115"/>
                    </a:lnTo>
                    <a:lnTo>
                      <a:pt x="107" y="130"/>
                    </a:lnTo>
                    <a:lnTo>
                      <a:pt x="88" y="138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34" name="Freeform 97">
                <a:extLst>
                  <a:ext uri="{FF2B5EF4-FFF2-40B4-BE49-F238E27FC236}">
                    <a16:creationId xmlns:a16="http://schemas.microsoft.com/office/drawing/2014/main" id="{016E1B34-1E97-4B51-8744-FCD79660E3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2" y="2968"/>
                <a:ext cx="52" cy="69"/>
              </a:xfrm>
              <a:custGeom>
                <a:avLst/>
                <a:gdLst>
                  <a:gd name="T0" fmla="*/ 35 w 52"/>
                  <a:gd name="T1" fmla="*/ 69 h 69"/>
                  <a:gd name="T2" fmla="*/ 16 w 52"/>
                  <a:gd name="T3" fmla="*/ 68 h 69"/>
                  <a:gd name="T4" fmla="*/ 0 w 52"/>
                  <a:gd name="T5" fmla="*/ 10 h 69"/>
                  <a:gd name="T6" fmla="*/ 20 w 52"/>
                  <a:gd name="T7" fmla="*/ 3 h 69"/>
                  <a:gd name="T8" fmla="*/ 30 w 52"/>
                  <a:gd name="T9" fmla="*/ 0 h 69"/>
                  <a:gd name="T10" fmla="*/ 52 w 52"/>
                  <a:gd name="T11" fmla="*/ 49 h 69"/>
                  <a:gd name="T12" fmla="*/ 45 w 52"/>
                  <a:gd name="T13" fmla="*/ 53 h 69"/>
                  <a:gd name="T14" fmla="*/ 35 w 52"/>
                  <a:gd name="T15" fmla="*/ 69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2" h="69">
                    <a:moveTo>
                      <a:pt x="35" y="69"/>
                    </a:moveTo>
                    <a:lnTo>
                      <a:pt x="16" y="68"/>
                    </a:lnTo>
                    <a:lnTo>
                      <a:pt x="0" y="10"/>
                    </a:lnTo>
                    <a:lnTo>
                      <a:pt x="20" y="3"/>
                    </a:lnTo>
                    <a:lnTo>
                      <a:pt x="30" y="0"/>
                    </a:lnTo>
                    <a:lnTo>
                      <a:pt x="52" y="49"/>
                    </a:lnTo>
                    <a:lnTo>
                      <a:pt x="45" y="53"/>
                    </a:lnTo>
                    <a:lnTo>
                      <a:pt x="35" y="69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35" name="Freeform 98">
                <a:extLst>
                  <a:ext uri="{FF2B5EF4-FFF2-40B4-BE49-F238E27FC236}">
                    <a16:creationId xmlns:a16="http://schemas.microsoft.com/office/drawing/2014/main" id="{48E55C88-C219-411B-82DA-0EEF8C0F03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8" y="2669"/>
                <a:ext cx="68" cy="64"/>
              </a:xfrm>
              <a:custGeom>
                <a:avLst/>
                <a:gdLst>
                  <a:gd name="T0" fmla="*/ 25 w 68"/>
                  <a:gd name="T1" fmla="*/ 64 h 64"/>
                  <a:gd name="T2" fmla="*/ 9 w 68"/>
                  <a:gd name="T3" fmla="*/ 61 h 64"/>
                  <a:gd name="T4" fmla="*/ 3 w 68"/>
                  <a:gd name="T5" fmla="*/ 51 h 64"/>
                  <a:gd name="T6" fmla="*/ 0 w 68"/>
                  <a:gd name="T7" fmla="*/ 29 h 64"/>
                  <a:gd name="T8" fmla="*/ 16 w 68"/>
                  <a:gd name="T9" fmla="*/ 9 h 64"/>
                  <a:gd name="T10" fmla="*/ 33 w 68"/>
                  <a:gd name="T11" fmla="*/ 2 h 64"/>
                  <a:gd name="T12" fmla="*/ 39 w 68"/>
                  <a:gd name="T13" fmla="*/ 0 h 64"/>
                  <a:gd name="T14" fmla="*/ 68 w 68"/>
                  <a:gd name="T15" fmla="*/ 50 h 64"/>
                  <a:gd name="T16" fmla="*/ 65 w 68"/>
                  <a:gd name="T17" fmla="*/ 52 h 64"/>
                  <a:gd name="T18" fmla="*/ 25 w 68"/>
                  <a:gd name="T19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8" h="64">
                    <a:moveTo>
                      <a:pt x="25" y="64"/>
                    </a:moveTo>
                    <a:lnTo>
                      <a:pt x="9" y="61"/>
                    </a:lnTo>
                    <a:lnTo>
                      <a:pt x="3" y="51"/>
                    </a:lnTo>
                    <a:lnTo>
                      <a:pt x="0" y="29"/>
                    </a:lnTo>
                    <a:lnTo>
                      <a:pt x="16" y="9"/>
                    </a:lnTo>
                    <a:lnTo>
                      <a:pt x="33" y="2"/>
                    </a:lnTo>
                    <a:lnTo>
                      <a:pt x="39" y="0"/>
                    </a:lnTo>
                    <a:lnTo>
                      <a:pt x="68" y="50"/>
                    </a:lnTo>
                    <a:lnTo>
                      <a:pt x="65" y="52"/>
                    </a:lnTo>
                    <a:lnTo>
                      <a:pt x="25" y="64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36" name="Freeform 99">
                <a:extLst>
                  <a:ext uri="{FF2B5EF4-FFF2-40B4-BE49-F238E27FC236}">
                    <a16:creationId xmlns:a16="http://schemas.microsoft.com/office/drawing/2014/main" id="{839AF2F2-09A0-4CC5-9CBD-5D2C0141E7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3" y="3531"/>
                <a:ext cx="46" cy="89"/>
              </a:xfrm>
              <a:custGeom>
                <a:avLst/>
                <a:gdLst>
                  <a:gd name="T0" fmla="*/ 15 w 46"/>
                  <a:gd name="T1" fmla="*/ 89 h 89"/>
                  <a:gd name="T2" fmla="*/ 13 w 46"/>
                  <a:gd name="T3" fmla="*/ 86 h 89"/>
                  <a:gd name="T4" fmla="*/ 14 w 46"/>
                  <a:gd name="T5" fmla="*/ 84 h 89"/>
                  <a:gd name="T6" fmla="*/ 23 w 46"/>
                  <a:gd name="T7" fmla="*/ 75 h 89"/>
                  <a:gd name="T8" fmla="*/ 24 w 46"/>
                  <a:gd name="T9" fmla="*/ 74 h 89"/>
                  <a:gd name="T10" fmla="*/ 24 w 46"/>
                  <a:gd name="T11" fmla="*/ 71 h 89"/>
                  <a:gd name="T12" fmla="*/ 21 w 46"/>
                  <a:gd name="T13" fmla="*/ 69 h 89"/>
                  <a:gd name="T14" fmla="*/ 18 w 46"/>
                  <a:gd name="T15" fmla="*/ 69 h 89"/>
                  <a:gd name="T16" fmla="*/ 11 w 46"/>
                  <a:gd name="T17" fmla="*/ 74 h 89"/>
                  <a:gd name="T18" fmla="*/ 8 w 46"/>
                  <a:gd name="T19" fmla="*/ 75 h 89"/>
                  <a:gd name="T20" fmla="*/ 7 w 46"/>
                  <a:gd name="T21" fmla="*/ 73 h 89"/>
                  <a:gd name="T22" fmla="*/ 7 w 46"/>
                  <a:gd name="T23" fmla="*/ 69 h 89"/>
                  <a:gd name="T24" fmla="*/ 10 w 46"/>
                  <a:gd name="T25" fmla="*/ 63 h 89"/>
                  <a:gd name="T26" fmla="*/ 9 w 46"/>
                  <a:gd name="T27" fmla="*/ 59 h 89"/>
                  <a:gd name="T28" fmla="*/ 0 w 46"/>
                  <a:gd name="T29" fmla="*/ 28 h 89"/>
                  <a:gd name="T30" fmla="*/ 8 w 46"/>
                  <a:gd name="T31" fmla="*/ 13 h 89"/>
                  <a:gd name="T32" fmla="*/ 18 w 46"/>
                  <a:gd name="T33" fmla="*/ 0 h 89"/>
                  <a:gd name="T34" fmla="*/ 32 w 46"/>
                  <a:gd name="T35" fmla="*/ 5 h 89"/>
                  <a:gd name="T36" fmla="*/ 29 w 46"/>
                  <a:gd name="T37" fmla="*/ 23 h 89"/>
                  <a:gd name="T38" fmla="*/ 46 w 46"/>
                  <a:gd name="T39" fmla="*/ 41 h 89"/>
                  <a:gd name="T40" fmla="*/ 45 w 46"/>
                  <a:gd name="T41" fmla="*/ 47 h 89"/>
                  <a:gd name="T42" fmla="*/ 46 w 46"/>
                  <a:gd name="T43" fmla="*/ 51 h 89"/>
                  <a:gd name="T44" fmla="*/ 46 w 46"/>
                  <a:gd name="T45" fmla="*/ 57 h 89"/>
                  <a:gd name="T46" fmla="*/ 34 w 46"/>
                  <a:gd name="T47" fmla="*/ 72 h 89"/>
                  <a:gd name="T48" fmla="*/ 25 w 46"/>
                  <a:gd name="T49" fmla="*/ 83 h 89"/>
                  <a:gd name="T50" fmla="*/ 18 w 46"/>
                  <a:gd name="T51" fmla="*/ 88 h 89"/>
                  <a:gd name="T52" fmla="*/ 15 w 46"/>
                  <a:gd name="T53" fmla="*/ 89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46" h="89">
                    <a:moveTo>
                      <a:pt x="15" y="89"/>
                    </a:moveTo>
                    <a:lnTo>
                      <a:pt x="13" y="86"/>
                    </a:lnTo>
                    <a:lnTo>
                      <a:pt x="14" y="84"/>
                    </a:lnTo>
                    <a:lnTo>
                      <a:pt x="23" y="75"/>
                    </a:lnTo>
                    <a:lnTo>
                      <a:pt x="24" y="74"/>
                    </a:lnTo>
                    <a:lnTo>
                      <a:pt x="24" y="71"/>
                    </a:lnTo>
                    <a:lnTo>
                      <a:pt x="21" y="69"/>
                    </a:lnTo>
                    <a:lnTo>
                      <a:pt x="18" y="69"/>
                    </a:lnTo>
                    <a:lnTo>
                      <a:pt x="11" y="74"/>
                    </a:lnTo>
                    <a:lnTo>
                      <a:pt x="8" y="75"/>
                    </a:lnTo>
                    <a:lnTo>
                      <a:pt x="7" y="73"/>
                    </a:lnTo>
                    <a:lnTo>
                      <a:pt x="7" y="69"/>
                    </a:lnTo>
                    <a:lnTo>
                      <a:pt x="10" y="63"/>
                    </a:lnTo>
                    <a:lnTo>
                      <a:pt x="9" y="59"/>
                    </a:lnTo>
                    <a:lnTo>
                      <a:pt x="0" y="28"/>
                    </a:lnTo>
                    <a:lnTo>
                      <a:pt x="8" y="13"/>
                    </a:lnTo>
                    <a:lnTo>
                      <a:pt x="18" y="0"/>
                    </a:lnTo>
                    <a:lnTo>
                      <a:pt x="32" y="5"/>
                    </a:lnTo>
                    <a:lnTo>
                      <a:pt x="29" y="23"/>
                    </a:lnTo>
                    <a:lnTo>
                      <a:pt x="46" y="41"/>
                    </a:lnTo>
                    <a:lnTo>
                      <a:pt x="45" y="47"/>
                    </a:lnTo>
                    <a:lnTo>
                      <a:pt x="46" y="51"/>
                    </a:lnTo>
                    <a:lnTo>
                      <a:pt x="46" y="57"/>
                    </a:lnTo>
                    <a:lnTo>
                      <a:pt x="34" y="72"/>
                    </a:lnTo>
                    <a:lnTo>
                      <a:pt x="25" y="83"/>
                    </a:lnTo>
                    <a:lnTo>
                      <a:pt x="18" y="88"/>
                    </a:lnTo>
                    <a:lnTo>
                      <a:pt x="15" y="89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37" name="Freeform 100">
                <a:extLst>
                  <a:ext uri="{FF2B5EF4-FFF2-40B4-BE49-F238E27FC236}">
                    <a16:creationId xmlns:a16="http://schemas.microsoft.com/office/drawing/2014/main" id="{93D660C6-32EF-4E05-909C-A6682CF99F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11" y="2997"/>
                <a:ext cx="136" cy="145"/>
              </a:xfrm>
              <a:custGeom>
                <a:avLst/>
                <a:gdLst>
                  <a:gd name="T0" fmla="*/ 22 w 136"/>
                  <a:gd name="T1" fmla="*/ 145 h 145"/>
                  <a:gd name="T2" fmla="*/ 36 w 136"/>
                  <a:gd name="T3" fmla="*/ 126 h 145"/>
                  <a:gd name="T4" fmla="*/ 38 w 136"/>
                  <a:gd name="T5" fmla="*/ 106 h 145"/>
                  <a:gd name="T6" fmla="*/ 26 w 136"/>
                  <a:gd name="T7" fmla="*/ 92 h 145"/>
                  <a:gd name="T8" fmla="*/ 31 w 136"/>
                  <a:gd name="T9" fmla="*/ 75 h 145"/>
                  <a:gd name="T10" fmla="*/ 8 w 136"/>
                  <a:gd name="T11" fmla="*/ 54 h 145"/>
                  <a:gd name="T12" fmla="*/ 0 w 136"/>
                  <a:gd name="T13" fmla="*/ 27 h 145"/>
                  <a:gd name="T14" fmla="*/ 0 w 136"/>
                  <a:gd name="T15" fmla="*/ 6 h 145"/>
                  <a:gd name="T16" fmla="*/ 23 w 136"/>
                  <a:gd name="T17" fmla="*/ 21 h 145"/>
                  <a:gd name="T18" fmla="*/ 45 w 136"/>
                  <a:gd name="T19" fmla="*/ 14 h 145"/>
                  <a:gd name="T20" fmla="*/ 66 w 136"/>
                  <a:gd name="T21" fmla="*/ 28 h 145"/>
                  <a:gd name="T22" fmla="*/ 57 w 136"/>
                  <a:gd name="T23" fmla="*/ 10 h 145"/>
                  <a:gd name="T24" fmla="*/ 73 w 136"/>
                  <a:gd name="T25" fmla="*/ 0 h 145"/>
                  <a:gd name="T26" fmla="*/ 96 w 136"/>
                  <a:gd name="T27" fmla="*/ 1 h 145"/>
                  <a:gd name="T28" fmla="*/ 100 w 136"/>
                  <a:gd name="T29" fmla="*/ 23 h 145"/>
                  <a:gd name="T30" fmla="*/ 112 w 136"/>
                  <a:gd name="T31" fmla="*/ 30 h 145"/>
                  <a:gd name="T32" fmla="*/ 126 w 136"/>
                  <a:gd name="T33" fmla="*/ 45 h 145"/>
                  <a:gd name="T34" fmla="*/ 136 w 136"/>
                  <a:gd name="T35" fmla="*/ 46 h 145"/>
                  <a:gd name="T36" fmla="*/ 116 w 136"/>
                  <a:gd name="T37" fmla="*/ 77 h 145"/>
                  <a:gd name="T38" fmla="*/ 115 w 136"/>
                  <a:gd name="T39" fmla="*/ 83 h 145"/>
                  <a:gd name="T40" fmla="*/ 109 w 136"/>
                  <a:gd name="T41" fmla="*/ 85 h 145"/>
                  <a:gd name="T42" fmla="*/ 95 w 136"/>
                  <a:gd name="T43" fmla="*/ 106 h 145"/>
                  <a:gd name="T44" fmla="*/ 87 w 136"/>
                  <a:gd name="T45" fmla="*/ 106 h 145"/>
                  <a:gd name="T46" fmla="*/ 22 w 136"/>
                  <a:gd name="T47" fmla="*/ 145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36" h="145">
                    <a:moveTo>
                      <a:pt x="22" y="145"/>
                    </a:moveTo>
                    <a:lnTo>
                      <a:pt x="36" y="126"/>
                    </a:lnTo>
                    <a:lnTo>
                      <a:pt x="38" y="106"/>
                    </a:lnTo>
                    <a:lnTo>
                      <a:pt x="26" y="92"/>
                    </a:lnTo>
                    <a:lnTo>
                      <a:pt x="31" y="75"/>
                    </a:lnTo>
                    <a:lnTo>
                      <a:pt x="8" y="54"/>
                    </a:lnTo>
                    <a:lnTo>
                      <a:pt x="0" y="27"/>
                    </a:lnTo>
                    <a:lnTo>
                      <a:pt x="0" y="6"/>
                    </a:lnTo>
                    <a:lnTo>
                      <a:pt x="23" y="21"/>
                    </a:lnTo>
                    <a:lnTo>
                      <a:pt x="45" y="14"/>
                    </a:lnTo>
                    <a:lnTo>
                      <a:pt x="66" y="28"/>
                    </a:lnTo>
                    <a:lnTo>
                      <a:pt x="57" y="10"/>
                    </a:lnTo>
                    <a:lnTo>
                      <a:pt x="73" y="0"/>
                    </a:lnTo>
                    <a:lnTo>
                      <a:pt x="96" y="1"/>
                    </a:lnTo>
                    <a:lnTo>
                      <a:pt x="100" y="23"/>
                    </a:lnTo>
                    <a:lnTo>
                      <a:pt x="112" y="30"/>
                    </a:lnTo>
                    <a:lnTo>
                      <a:pt x="126" y="45"/>
                    </a:lnTo>
                    <a:lnTo>
                      <a:pt x="136" y="46"/>
                    </a:lnTo>
                    <a:lnTo>
                      <a:pt x="116" y="77"/>
                    </a:lnTo>
                    <a:lnTo>
                      <a:pt x="115" y="83"/>
                    </a:lnTo>
                    <a:lnTo>
                      <a:pt x="109" y="85"/>
                    </a:lnTo>
                    <a:lnTo>
                      <a:pt x="95" y="106"/>
                    </a:lnTo>
                    <a:lnTo>
                      <a:pt x="87" y="106"/>
                    </a:lnTo>
                    <a:lnTo>
                      <a:pt x="22" y="145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38" name="Freeform 101">
                <a:extLst>
                  <a:ext uri="{FF2B5EF4-FFF2-40B4-BE49-F238E27FC236}">
                    <a16:creationId xmlns:a16="http://schemas.microsoft.com/office/drawing/2014/main" id="{A20CC891-1B03-4058-BAB2-AF2AA10142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6" y="1324"/>
                <a:ext cx="194" cy="340"/>
              </a:xfrm>
              <a:custGeom>
                <a:avLst/>
                <a:gdLst>
                  <a:gd name="T0" fmla="*/ 120 w 194"/>
                  <a:gd name="T1" fmla="*/ 340 h 340"/>
                  <a:gd name="T2" fmla="*/ 68 w 194"/>
                  <a:gd name="T3" fmla="*/ 331 h 340"/>
                  <a:gd name="T4" fmla="*/ 55 w 194"/>
                  <a:gd name="T5" fmla="*/ 338 h 340"/>
                  <a:gd name="T6" fmla="*/ 28 w 194"/>
                  <a:gd name="T7" fmla="*/ 284 h 340"/>
                  <a:gd name="T8" fmla="*/ 11 w 194"/>
                  <a:gd name="T9" fmla="*/ 207 h 340"/>
                  <a:gd name="T10" fmla="*/ 2 w 194"/>
                  <a:gd name="T11" fmla="*/ 125 h 340"/>
                  <a:gd name="T12" fmla="*/ 9 w 194"/>
                  <a:gd name="T13" fmla="*/ 107 h 340"/>
                  <a:gd name="T14" fmla="*/ 7 w 194"/>
                  <a:gd name="T15" fmla="*/ 95 h 340"/>
                  <a:gd name="T16" fmla="*/ 9 w 194"/>
                  <a:gd name="T17" fmla="*/ 80 h 340"/>
                  <a:gd name="T18" fmla="*/ 0 w 194"/>
                  <a:gd name="T19" fmla="*/ 79 h 340"/>
                  <a:gd name="T20" fmla="*/ 1 w 194"/>
                  <a:gd name="T21" fmla="*/ 66 h 340"/>
                  <a:gd name="T22" fmla="*/ 6 w 194"/>
                  <a:gd name="T23" fmla="*/ 65 h 340"/>
                  <a:gd name="T24" fmla="*/ 37 w 194"/>
                  <a:gd name="T25" fmla="*/ 18 h 340"/>
                  <a:gd name="T26" fmla="*/ 63 w 194"/>
                  <a:gd name="T27" fmla="*/ 2 h 340"/>
                  <a:gd name="T28" fmla="*/ 96 w 194"/>
                  <a:gd name="T29" fmla="*/ 0 h 340"/>
                  <a:gd name="T30" fmla="*/ 146 w 194"/>
                  <a:gd name="T31" fmla="*/ 24 h 340"/>
                  <a:gd name="T32" fmla="*/ 192 w 194"/>
                  <a:gd name="T33" fmla="*/ 34 h 340"/>
                  <a:gd name="T34" fmla="*/ 180 w 194"/>
                  <a:gd name="T35" fmla="*/ 83 h 340"/>
                  <a:gd name="T36" fmla="*/ 194 w 194"/>
                  <a:gd name="T37" fmla="*/ 127 h 340"/>
                  <a:gd name="T38" fmla="*/ 163 w 194"/>
                  <a:gd name="T39" fmla="*/ 235 h 340"/>
                  <a:gd name="T40" fmla="*/ 165 w 194"/>
                  <a:gd name="T41" fmla="*/ 264 h 340"/>
                  <a:gd name="T42" fmla="*/ 136 w 194"/>
                  <a:gd name="T43" fmla="*/ 299 h 340"/>
                  <a:gd name="T44" fmla="*/ 120 w 194"/>
                  <a:gd name="T45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94" h="340">
                    <a:moveTo>
                      <a:pt x="120" y="340"/>
                    </a:moveTo>
                    <a:lnTo>
                      <a:pt x="68" y="331"/>
                    </a:lnTo>
                    <a:lnTo>
                      <a:pt x="55" y="338"/>
                    </a:lnTo>
                    <a:lnTo>
                      <a:pt x="28" y="284"/>
                    </a:lnTo>
                    <a:lnTo>
                      <a:pt x="11" y="207"/>
                    </a:lnTo>
                    <a:lnTo>
                      <a:pt x="2" y="125"/>
                    </a:lnTo>
                    <a:lnTo>
                      <a:pt x="9" y="107"/>
                    </a:lnTo>
                    <a:lnTo>
                      <a:pt x="7" y="95"/>
                    </a:lnTo>
                    <a:lnTo>
                      <a:pt x="9" y="80"/>
                    </a:lnTo>
                    <a:lnTo>
                      <a:pt x="0" y="79"/>
                    </a:lnTo>
                    <a:lnTo>
                      <a:pt x="1" y="66"/>
                    </a:lnTo>
                    <a:lnTo>
                      <a:pt x="6" y="65"/>
                    </a:lnTo>
                    <a:lnTo>
                      <a:pt x="37" y="18"/>
                    </a:lnTo>
                    <a:lnTo>
                      <a:pt x="63" y="2"/>
                    </a:lnTo>
                    <a:lnTo>
                      <a:pt x="96" y="0"/>
                    </a:lnTo>
                    <a:lnTo>
                      <a:pt x="146" y="24"/>
                    </a:lnTo>
                    <a:lnTo>
                      <a:pt x="192" y="34"/>
                    </a:lnTo>
                    <a:lnTo>
                      <a:pt x="180" y="83"/>
                    </a:lnTo>
                    <a:lnTo>
                      <a:pt x="194" y="127"/>
                    </a:lnTo>
                    <a:lnTo>
                      <a:pt x="163" y="235"/>
                    </a:lnTo>
                    <a:lnTo>
                      <a:pt x="165" y="264"/>
                    </a:lnTo>
                    <a:lnTo>
                      <a:pt x="136" y="299"/>
                    </a:lnTo>
                    <a:lnTo>
                      <a:pt x="120" y="340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39" name="Freeform 102">
                <a:extLst>
                  <a:ext uri="{FF2B5EF4-FFF2-40B4-BE49-F238E27FC236}">
                    <a16:creationId xmlns:a16="http://schemas.microsoft.com/office/drawing/2014/main" id="{A285308B-185D-43BE-8037-165F037D1C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0" y="2536"/>
                <a:ext cx="88" cy="143"/>
              </a:xfrm>
              <a:custGeom>
                <a:avLst/>
                <a:gdLst>
                  <a:gd name="T0" fmla="*/ 64 w 88"/>
                  <a:gd name="T1" fmla="*/ 143 h 143"/>
                  <a:gd name="T2" fmla="*/ 48 w 88"/>
                  <a:gd name="T3" fmla="*/ 140 h 143"/>
                  <a:gd name="T4" fmla="*/ 36 w 88"/>
                  <a:gd name="T5" fmla="*/ 142 h 143"/>
                  <a:gd name="T6" fmla="*/ 23 w 88"/>
                  <a:gd name="T7" fmla="*/ 133 h 143"/>
                  <a:gd name="T8" fmla="*/ 0 w 88"/>
                  <a:gd name="T9" fmla="*/ 132 h 143"/>
                  <a:gd name="T10" fmla="*/ 3 w 88"/>
                  <a:gd name="T11" fmla="*/ 108 h 143"/>
                  <a:gd name="T12" fmla="*/ 15 w 88"/>
                  <a:gd name="T13" fmla="*/ 103 h 143"/>
                  <a:gd name="T14" fmla="*/ 10 w 88"/>
                  <a:gd name="T15" fmla="*/ 34 h 143"/>
                  <a:gd name="T16" fmla="*/ 48 w 88"/>
                  <a:gd name="T17" fmla="*/ 0 h 143"/>
                  <a:gd name="T18" fmla="*/ 72 w 88"/>
                  <a:gd name="T19" fmla="*/ 22 h 143"/>
                  <a:gd name="T20" fmla="*/ 69 w 88"/>
                  <a:gd name="T21" fmla="*/ 32 h 143"/>
                  <a:gd name="T22" fmla="*/ 69 w 88"/>
                  <a:gd name="T23" fmla="*/ 41 h 143"/>
                  <a:gd name="T24" fmla="*/ 81 w 88"/>
                  <a:gd name="T25" fmla="*/ 41 h 143"/>
                  <a:gd name="T26" fmla="*/ 80 w 88"/>
                  <a:gd name="T27" fmla="*/ 55 h 143"/>
                  <a:gd name="T28" fmla="*/ 88 w 88"/>
                  <a:gd name="T29" fmla="*/ 74 h 143"/>
                  <a:gd name="T30" fmla="*/ 80 w 88"/>
                  <a:gd name="T31" fmla="*/ 82 h 143"/>
                  <a:gd name="T32" fmla="*/ 77 w 88"/>
                  <a:gd name="T33" fmla="*/ 105 h 143"/>
                  <a:gd name="T34" fmla="*/ 79 w 88"/>
                  <a:gd name="T35" fmla="*/ 123 h 143"/>
                  <a:gd name="T36" fmla="*/ 73 w 88"/>
                  <a:gd name="T37" fmla="*/ 138 h 143"/>
                  <a:gd name="T38" fmla="*/ 64 w 88"/>
                  <a:gd name="T39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8" h="143">
                    <a:moveTo>
                      <a:pt x="64" y="143"/>
                    </a:moveTo>
                    <a:lnTo>
                      <a:pt x="48" y="140"/>
                    </a:lnTo>
                    <a:lnTo>
                      <a:pt x="36" y="142"/>
                    </a:lnTo>
                    <a:lnTo>
                      <a:pt x="23" y="133"/>
                    </a:lnTo>
                    <a:lnTo>
                      <a:pt x="0" y="132"/>
                    </a:lnTo>
                    <a:lnTo>
                      <a:pt x="3" y="108"/>
                    </a:lnTo>
                    <a:lnTo>
                      <a:pt x="15" y="103"/>
                    </a:lnTo>
                    <a:lnTo>
                      <a:pt x="10" y="34"/>
                    </a:lnTo>
                    <a:lnTo>
                      <a:pt x="48" y="0"/>
                    </a:lnTo>
                    <a:lnTo>
                      <a:pt x="72" y="22"/>
                    </a:lnTo>
                    <a:lnTo>
                      <a:pt x="69" y="32"/>
                    </a:lnTo>
                    <a:lnTo>
                      <a:pt x="69" y="41"/>
                    </a:lnTo>
                    <a:lnTo>
                      <a:pt x="81" y="41"/>
                    </a:lnTo>
                    <a:lnTo>
                      <a:pt x="80" y="55"/>
                    </a:lnTo>
                    <a:lnTo>
                      <a:pt x="88" y="74"/>
                    </a:lnTo>
                    <a:lnTo>
                      <a:pt x="80" y="82"/>
                    </a:lnTo>
                    <a:lnTo>
                      <a:pt x="77" y="105"/>
                    </a:lnTo>
                    <a:lnTo>
                      <a:pt x="79" y="123"/>
                    </a:lnTo>
                    <a:lnTo>
                      <a:pt x="73" y="138"/>
                    </a:lnTo>
                    <a:lnTo>
                      <a:pt x="64" y="143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40" name="Freeform 103">
                <a:extLst>
                  <a:ext uri="{FF2B5EF4-FFF2-40B4-BE49-F238E27FC236}">
                    <a16:creationId xmlns:a16="http://schemas.microsoft.com/office/drawing/2014/main" id="{3DEE1372-1977-467F-93DC-AC92E2B87D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5" y="2720"/>
                <a:ext cx="75" cy="74"/>
              </a:xfrm>
              <a:custGeom>
                <a:avLst/>
                <a:gdLst>
                  <a:gd name="T0" fmla="*/ 34 w 75"/>
                  <a:gd name="T1" fmla="*/ 74 h 74"/>
                  <a:gd name="T2" fmla="*/ 32 w 75"/>
                  <a:gd name="T3" fmla="*/ 63 h 74"/>
                  <a:gd name="T4" fmla="*/ 13 w 75"/>
                  <a:gd name="T5" fmla="*/ 63 h 74"/>
                  <a:gd name="T6" fmla="*/ 1 w 75"/>
                  <a:gd name="T7" fmla="*/ 39 h 74"/>
                  <a:gd name="T8" fmla="*/ 0 w 75"/>
                  <a:gd name="T9" fmla="*/ 2 h 74"/>
                  <a:gd name="T10" fmla="*/ 6 w 75"/>
                  <a:gd name="T11" fmla="*/ 0 h 74"/>
                  <a:gd name="T12" fmla="*/ 12 w 75"/>
                  <a:gd name="T13" fmla="*/ 10 h 74"/>
                  <a:gd name="T14" fmla="*/ 28 w 75"/>
                  <a:gd name="T15" fmla="*/ 13 h 74"/>
                  <a:gd name="T16" fmla="*/ 68 w 75"/>
                  <a:gd name="T17" fmla="*/ 1 h 74"/>
                  <a:gd name="T18" fmla="*/ 68 w 75"/>
                  <a:gd name="T19" fmla="*/ 11 h 74"/>
                  <a:gd name="T20" fmla="*/ 75 w 75"/>
                  <a:gd name="T21" fmla="*/ 50 h 74"/>
                  <a:gd name="T22" fmla="*/ 48 w 75"/>
                  <a:gd name="T23" fmla="*/ 55 h 74"/>
                  <a:gd name="T24" fmla="*/ 47 w 75"/>
                  <a:gd name="T25" fmla="*/ 68 h 74"/>
                  <a:gd name="T26" fmla="*/ 34 w 75"/>
                  <a:gd name="T27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5" h="74">
                    <a:moveTo>
                      <a:pt x="34" y="74"/>
                    </a:moveTo>
                    <a:lnTo>
                      <a:pt x="32" y="63"/>
                    </a:lnTo>
                    <a:lnTo>
                      <a:pt x="13" y="63"/>
                    </a:lnTo>
                    <a:lnTo>
                      <a:pt x="1" y="39"/>
                    </a:lnTo>
                    <a:lnTo>
                      <a:pt x="0" y="2"/>
                    </a:lnTo>
                    <a:lnTo>
                      <a:pt x="6" y="0"/>
                    </a:lnTo>
                    <a:lnTo>
                      <a:pt x="12" y="10"/>
                    </a:lnTo>
                    <a:lnTo>
                      <a:pt x="28" y="13"/>
                    </a:lnTo>
                    <a:lnTo>
                      <a:pt x="68" y="1"/>
                    </a:lnTo>
                    <a:lnTo>
                      <a:pt x="68" y="11"/>
                    </a:lnTo>
                    <a:lnTo>
                      <a:pt x="75" y="50"/>
                    </a:lnTo>
                    <a:lnTo>
                      <a:pt x="48" y="55"/>
                    </a:lnTo>
                    <a:lnTo>
                      <a:pt x="47" y="68"/>
                    </a:lnTo>
                    <a:lnTo>
                      <a:pt x="34" y="74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41" name="Freeform 104">
                <a:extLst>
                  <a:ext uri="{FF2B5EF4-FFF2-40B4-BE49-F238E27FC236}">
                    <a16:creationId xmlns:a16="http://schemas.microsoft.com/office/drawing/2014/main" id="{F2D05731-CF1A-4B67-9FAE-CD4F88FD9A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1" y="3191"/>
                <a:ext cx="62" cy="88"/>
              </a:xfrm>
              <a:custGeom>
                <a:avLst/>
                <a:gdLst>
                  <a:gd name="T0" fmla="*/ 45 w 62"/>
                  <a:gd name="T1" fmla="*/ 88 h 88"/>
                  <a:gd name="T2" fmla="*/ 19 w 62"/>
                  <a:gd name="T3" fmla="*/ 79 h 88"/>
                  <a:gd name="T4" fmla="*/ 6 w 62"/>
                  <a:gd name="T5" fmla="*/ 62 h 88"/>
                  <a:gd name="T6" fmla="*/ 0 w 62"/>
                  <a:gd name="T7" fmla="*/ 59 h 88"/>
                  <a:gd name="T8" fmla="*/ 6 w 62"/>
                  <a:gd name="T9" fmla="*/ 54 h 88"/>
                  <a:gd name="T10" fmla="*/ 13 w 62"/>
                  <a:gd name="T11" fmla="*/ 55 h 88"/>
                  <a:gd name="T12" fmla="*/ 21 w 62"/>
                  <a:gd name="T13" fmla="*/ 37 h 88"/>
                  <a:gd name="T14" fmla="*/ 13 w 62"/>
                  <a:gd name="T15" fmla="*/ 20 h 88"/>
                  <a:gd name="T16" fmla="*/ 25 w 62"/>
                  <a:gd name="T17" fmla="*/ 18 h 88"/>
                  <a:gd name="T18" fmla="*/ 45 w 62"/>
                  <a:gd name="T19" fmla="*/ 0 h 88"/>
                  <a:gd name="T20" fmla="*/ 62 w 62"/>
                  <a:gd name="T21" fmla="*/ 26 h 88"/>
                  <a:gd name="T22" fmla="*/ 58 w 62"/>
                  <a:gd name="T23" fmla="*/ 45 h 88"/>
                  <a:gd name="T24" fmla="*/ 62 w 62"/>
                  <a:gd name="T25" fmla="*/ 53 h 88"/>
                  <a:gd name="T26" fmla="*/ 45 w 62"/>
                  <a:gd name="T27" fmla="*/ 88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2" h="88">
                    <a:moveTo>
                      <a:pt x="45" y="88"/>
                    </a:moveTo>
                    <a:lnTo>
                      <a:pt x="19" y="79"/>
                    </a:lnTo>
                    <a:lnTo>
                      <a:pt x="6" y="62"/>
                    </a:lnTo>
                    <a:lnTo>
                      <a:pt x="0" y="59"/>
                    </a:lnTo>
                    <a:lnTo>
                      <a:pt x="6" y="54"/>
                    </a:lnTo>
                    <a:lnTo>
                      <a:pt x="13" y="55"/>
                    </a:lnTo>
                    <a:lnTo>
                      <a:pt x="21" y="37"/>
                    </a:lnTo>
                    <a:lnTo>
                      <a:pt x="13" y="20"/>
                    </a:lnTo>
                    <a:lnTo>
                      <a:pt x="25" y="18"/>
                    </a:lnTo>
                    <a:lnTo>
                      <a:pt x="45" y="0"/>
                    </a:lnTo>
                    <a:lnTo>
                      <a:pt x="62" y="26"/>
                    </a:lnTo>
                    <a:lnTo>
                      <a:pt x="58" y="45"/>
                    </a:lnTo>
                    <a:lnTo>
                      <a:pt x="62" y="53"/>
                    </a:lnTo>
                    <a:lnTo>
                      <a:pt x="45" y="88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42" name="Freeform 105">
                <a:extLst>
                  <a:ext uri="{FF2B5EF4-FFF2-40B4-BE49-F238E27FC236}">
                    <a16:creationId xmlns:a16="http://schemas.microsoft.com/office/drawing/2014/main" id="{8C5808A3-25C5-4D2C-A540-4DB4E741E3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7" y="2492"/>
                <a:ext cx="196" cy="165"/>
              </a:xfrm>
              <a:custGeom>
                <a:avLst/>
                <a:gdLst>
                  <a:gd name="T0" fmla="*/ 177 w 196"/>
                  <a:gd name="T1" fmla="*/ 165 h 165"/>
                  <a:gd name="T2" fmla="*/ 151 w 196"/>
                  <a:gd name="T3" fmla="*/ 142 h 165"/>
                  <a:gd name="T4" fmla="*/ 110 w 196"/>
                  <a:gd name="T5" fmla="*/ 113 h 165"/>
                  <a:gd name="T6" fmla="*/ 79 w 196"/>
                  <a:gd name="T7" fmla="*/ 84 h 165"/>
                  <a:gd name="T8" fmla="*/ 74 w 196"/>
                  <a:gd name="T9" fmla="*/ 95 h 165"/>
                  <a:gd name="T10" fmla="*/ 61 w 196"/>
                  <a:gd name="T11" fmla="*/ 87 h 165"/>
                  <a:gd name="T12" fmla="*/ 50 w 196"/>
                  <a:gd name="T13" fmla="*/ 99 h 165"/>
                  <a:gd name="T14" fmla="*/ 23 w 196"/>
                  <a:gd name="T15" fmla="*/ 77 h 165"/>
                  <a:gd name="T16" fmla="*/ 11 w 196"/>
                  <a:gd name="T17" fmla="*/ 80 h 165"/>
                  <a:gd name="T18" fmla="*/ 8 w 196"/>
                  <a:gd name="T19" fmla="*/ 71 h 165"/>
                  <a:gd name="T20" fmla="*/ 0 w 196"/>
                  <a:gd name="T21" fmla="*/ 49 h 165"/>
                  <a:gd name="T22" fmla="*/ 5 w 196"/>
                  <a:gd name="T23" fmla="*/ 46 h 165"/>
                  <a:gd name="T24" fmla="*/ 11 w 196"/>
                  <a:gd name="T25" fmla="*/ 47 h 165"/>
                  <a:gd name="T26" fmla="*/ 13 w 196"/>
                  <a:gd name="T27" fmla="*/ 49 h 165"/>
                  <a:gd name="T28" fmla="*/ 19 w 196"/>
                  <a:gd name="T29" fmla="*/ 56 h 165"/>
                  <a:gd name="T30" fmla="*/ 21 w 196"/>
                  <a:gd name="T31" fmla="*/ 56 h 165"/>
                  <a:gd name="T32" fmla="*/ 25 w 196"/>
                  <a:gd name="T33" fmla="*/ 54 h 165"/>
                  <a:gd name="T34" fmla="*/ 26 w 196"/>
                  <a:gd name="T35" fmla="*/ 49 h 165"/>
                  <a:gd name="T36" fmla="*/ 28 w 196"/>
                  <a:gd name="T37" fmla="*/ 47 h 165"/>
                  <a:gd name="T38" fmla="*/ 33 w 196"/>
                  <a:gd name="T39" fmla="*/ 47 h 165"/>
                  <a:gd name="T40" fmla="*/ 40 w 196"/>
                  <a:gd name="T41" fmla="*/ 45 h 165"/>
                  <a:gd name="T42" fmla="*/ 50 w 196"/>
                  <a:gd name="T43" fmla="*/ 44 h 165"/>
                  <a:gd name="T44" fmla="*/ 51 w 196"/>
                  <a:gd name="T45" fmla="*/ 45 h 165"/>
                  <a:gd name="T46" fmla="*/ 51 w 196"/>
                  <a:gd name="T47" fmla="*/ 45 h 165"/>
                  <a:gd name="T48" fmla="*/ 54 w 196"/>
                  <a:gd name="T49" fmla="*/ 44 h 165"/>
                  <a:gd name="T50" fmla="*/ 56 w 196"/>
                  <a:gd name="T51" fmla="*/ 44 h 165"/>
                  <a:gd name="T52" fmla="*/ 60 w 196"/>
                  <a:gd name="T53" fmla="*/ 44 h 165"/>
                  <a:gd name="T54" fmla="*/ 68 w 196"/>
                  <a:gd name="T55" fmla="*/ 44 h 165"/>
                  <a:gd name="T56" fmla="*/ 70 w 196"/>
                  <a:gd name="T57" fmla="*/ 42 h 165"/>
                  <a:gd name="T58" fmla="*/ 71 w 196"/>
                  <a:gd name="T59" fmla="*/ 40 h 165"/>
                  <a:gd name="T60" fmla="*/ 70 w 196"/>
                  <a:gd name="T61" fmla="*/ 35 h 165"/>
                  <a:gd name="T62" fmla="*/ 69 w 196"/>
                  <a:gd name="T63" fmla="*/ 29 h 165"/>
                  <a:gd name="T64" fmla="*/ 68 w 196"/>
                  <a:gd name="T65" fmla="*/ 10 h 165"/>
                  <a:gd name="T66" fmla="*/ 69 w 196"/>
                  <a:gd name="T67" fmla="*/ 4 h 165"/>
                  <a:gd name="T68" fmla="*/ 76 w 196"/>
                  <a:gd name="T69" fmla="*/ 0 h 165"/>
                  <a:gd name="T70" fmla="*/ 78 w 196"/>
                  <a:gd name="T71" fmla="*/ 0 h 165"/>
                  <a:gd name="T72" fmla="*/ 80 w 196"/>
                  <a:gd name="T73" fmla="*/ 1 h 165"/>
                  <a:gd name="T74" fmla="*/ 86 w 196"/>
                  <a:gd name="T75" fmla="*/ 7 h 165"/>
                  <a:gd name="T76" fmla="*/ 90 w 196"/>
                  <a:gd name="T77" fmla="*/ 9 h 165"/>
                  <a:gd name="T78" fmla="*/ 94 w 196"/>
                  <a:gd name="T79" fmla="*/ 9 h 165"/>
                  <a:gd name="T80" fmla="*/ 96 w 196"/>
                  <a:gd name="T81" fmla="*/ 7 h 165"/>
                  <a:gd name="T82" fmla="*/ 114 w 196"/>
                  <a:gd name="T83" fmla="*/ 32 h 165"/>
                  <a:gd name="T84" fmla="*/ 109 w 196"/>
                  <a:gd name="T85" fmla="*/ 50 h 165"/>
                  <a:gd name="T86" fmla="*/ 120 w 196"/>
                  <a:gd name="T87" fmla="*/ 62 h 165"/>
                  <a:gd name="T88" fmla="*/ 140 w 196"/>
                  <a:gd name="T89" fmla="*/ 92 h 165"/>
                  <a:gd name="T90" fmla="*/ 168 w 196"/>
                  <a:gd name="T91" fmla="*/ 124 h 165"/>
                  <a:gd name="T92" fmla="*/ 180 w 196"/>
                  <a:gd name="T93" fmla="*/ 137 h 165"/>
                  <a:gd name="T94" fmla="*/ 189 w 196"/>
                  <a:gd name="T95" fmla="*/ 147 h 165"/>
                  <a:gd name="T96" fmla="*/ 196 w 196"/>
                  <a:gd name="T97" fmla="*/ 158 h 165"/>
                  <a:gd name="T98" fmla="*/ 177 w 196"/>
                  <a:gd name="T99" fmla="*/ 16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96" h="165">
                    <a:moveTo>
                      <a:pt x="177" y="165"/>
                    </a:moveTo>
                    <a:lnTo>
                      <a:pt x="151" y="142"/>
                    </a:lnTo>
                    <a:lnTo>
                      <a:pt x="110" y="113"/>
                    </a:lnTo>
                    <a:lnTo>
                      <a:pt x="79" y="84"/>
                    </a:lnTo>
                    <a:lnTo>
                      <a:pt x="74" y="95"/>
                    </a:lnTo>
                    <a:lnTo>
                      <a:pt x="61" y="87"/>
                    </a:lnTo>
                    <a:lnTo>
                      <a:pt x="50" y="99"/>
                    </a:lnTo>
                    <a:lnTo>
                      <a:pt x="23" y="77"/>
                    </a:lnTo>
                    <a:lnTo>
                      <a:pt x="11" y="80"/>
                    </a:lnTo>
                    <a:lnTo>
                      <a:pt x="8" y="71"/>
                    </a:lnTo>
                    <a:lnTo>
                      <a:pt x="0" y="49"/>
                    </a:lnTo>
                    <a:lnTo>
                      <a:pt x="5" y="46"/>
                    </a:lnTo>
                    <a:lnTo>
                      <a:pt x="11" y="47"/>
                    </a:lnTo>
                    <a:lnTo>
                      <a:pt x="13" y="49"/>
                    </a:lnTo>
                    <a:lnTo>
                      <a:pt x="19" y="56"/>
                    </a:lnTo>
                    <a:lnTo>
                      <a:pt x="21" y="56"/>
                    </a:lnTo>
                    <a:lnTo>
                      <a:pt x="25" y="54"/>
                    </a:lnTo>
                    <a:lnTo>
                      <a:pt x="26" y="49"/>
                    </a:lnTo>
                    <a:lnTo>
                      <a:pt x="28" y="47"/>
                    </a:lnTo>
                    <a:lnTo>
                      <a:pt x="33" y="47"/>
                    </a:lnTo>
                    <a:lnTo>
                      <a:pt x="40" y="45"/>
                    </a:lnTo>
                    <a:lnTo>
                      <a:pt x="50" y="44"/>
                    </a:lnTo>
                    <a:lnTo>
                      <a:pt x="51" y="45"/>
                    </a:lnTo>
                    <a:lnTo>
                      <a:pt x="51" y="45"/>
                    </a:lnTo>
                    <a:lnTo>
                      <a:pt x="54" y="44"/>
                    </a:lnTo>
                    <a:lnTo>
                      <a:pt x="56" y="44"/>
                    </a:lnTo>
                    <a:lnTo>
                      <a:pt x="60" y="44"/>
                    </a:lnTo>
                    <a:lnTo>
                      <a:pt x="68" y="44"/>
                    </a:lnTo>
                    <a:lnTo>
                      <a:pt x="70" y="42"/>
                    </a:lnTo>
                    <a:lnTo>
                      <a:pt x="71" y="40"/>
                    </a:lnTo>
                    <a:lnTo>
                      <a:pt x="70" y="35"/>
                    </a:lnTo>
                    <a:lnTo>
                      <a:pt x="69" y="29"/>
                    </a:lnTo>
                    <a:lnTo>
                      <a:pt x="68" y="10"/>
                    </a:lnTo>
                    <a:lnTo>
                      <a:pt x="69" y="4"/>
                    </a:lnTo>
                    <a:lnTo>
                      <a:pt x="76" y="0"/>
                    </a:lnTo>
                    <a:lnTo>
                      <a:pt x="78" y="0"/>
                    </a:lnTo>
                    <a:lnTo>
                      <a:pt x="80" y="1"/>
                    </a:lnTo>
                    <a:lnTo>
                      <a:pt x="86" y="7"/>
                    </a:lnTo>
                    <a:lnTo>
                      <a:pt x="90" y="9"/>
                    </a:lnTo>
                    <a:lnTo>
                      <a:pt x="94" y="9"/>
                    </a:lnTo>
                    <a:lnTo>
                      <a:pt x="96" y="7"/>
                    </a:lnTo>
                    <a:lnTo>
                      <a:pt x="114" y="32"/>
                    </a:lnTo>
                    <a:lnTo>
                      <a:pt x="109" y="50"/>
                    </a:lnTo>
                    <a:lnTo>
                      <a:pt x="120" y="62"/>
                    </a:lnTo>
                    <a:lnTo>
                      <a:pt x="140" y="92"/>
                    </a:lnTo>
                    <a:lnTo>
                      <a:pt x="168" y="124"/>
                    </a:lnTo>
                    <a:lnTo>
                      <a:pt x="180" y="137"/>
                    </a:lnTo>
                    <a:lnTo>
                      <a:pt x="189" y="147"/>
                    </a:lnTo>
                    <a:lnTo>
                      <a:pt x="196" y="158"/>
                    </a:lnTo>
                    <a:lnTo>
                      <a:pt x="177" y="165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43" name="Freeform 106">
                <a:extLst>
                  <a:ext uri="{FF2B5EF4-FFF2-40B4-BE49-F238E27FC236}">
                    <a16:creationId xmlns:a16="http://schemas.microsoft.com/office/drawing/2014/main" id="{E477046D-03E4-4385-812D-3C611350C6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6" y="1527"/>
                <a:ext cx="137" cy="194"/>
              </a:xfrm>
              <a:custGeom>
                <a:avLst/>
                <a:gdLst>
                  <a:gd name="T0" fmla="*/ 137 w 137"/>
                  <a:gd name="T1" fmla="*/ 194 h 194"/>
                  <a:gd name="T2" fmla="*/ 62 w 137"/>
                  <a:gd name="T3" fmla="*/ 171 h 194"/>
                  <a:gd name="T4" fmla="*/ 22 w 137"/>
                  <a:gd name="T5" fmla="*/ 173 h 194"/>
                  <a:gd name="T6" fmla="*/ 17 w 137"/>
                  <a:gd name="T7" fmla="*/ 167 h 194"/>
                  <a:gd name="T8" fmla="*/ 11 w 137"/>
                  <a:gd name="T9" fmla="*/ 154 h 194"/>
                  <a:gd name="T10" fmla="*/ 9 w 137"/>
                  <a:gd name="T11" fmla="*/ 144 h 194"/>
                  <a:gd name="T12" fmla="*/ 0 w 137"/>
                  <a:gd name="T13" fmla="*/ 124 h 194"/>
                  <a:gd name="T14" fmla="*/ 5 w 137"/>
                  <a:gd name="T15" fmla="*/ 114 h 194"/>
                  <a:gd name="T16" fmla="*/ 0 w 137"/>
                  <a:gd name="T17" fmla="*/ 109 h 194"/>
                  <a:gd name="T18" fmla="*/ 3 w 137"/>
                  <a:gd name="T19" fmla="*/ 98 h 194"/>
                  <a:gd name="T20" fmla="*/ 19 w 137"/>
                  <a:gd name="T21" fmla="*/ 95 h 194"/>
                  <a:gd name="T22" fmla="*/ 24 w 137"/>
                  <a:gd name="T23" fmla="*/ 81 h 194"/>
                  <a:gd name="T24" fmla="*/ 20 w 137"/>
                  <a:gd name="T25" fmla="*/ 66 h 194"/>
                  <a:gd name="T26" fmla="*/ 26 w 137"/>
                  <a:gd name="T27" fmla="*/ 55 h 194"/>
                  <a:gd name="T28" fmla="*/ 18 w 137"/>
                  <a:gd name="T29" fmla="*/ 50 h 194"/>
                  <a:gd name="T30" fmla="*/ 2 w 137"/>
                  <a:gd name="T31" fmla="*/ 45 h 194"/>
                  <a:gd name="T32" fmla="*/ 60 w 137"/>
                  <a:gd name="T33" fmla="*/ 0 h 194"/>
                  <a:gd name="T34" fmla="*/ 81 w 137"/>
                  <a:gd name="T35" fmla="*/ 4 h 194"/>
                  <a:gd name="T36" fmla="*/ 98 w 137"/>
                  <a:gd name="T37" fmla="*/ 81 h 194"/>
                  <a:gd name="T38" fmla="*/ 125 w 137"/>
                  <a:gd name="T39" fmla="*/ 135 h 194"/>
                  <a:gd name="T40" fmla="*/ 137 w 137"/>
                  <a:gd name="T41" fmla="*/ 19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7" h="194">
                    <a:moveTo>
                      <a:pt x="137" y="194"/>
                    </a:moveTo>
                    <a:lnTo>
                      <a:pt x="62" y="171"/>
                    </a:lnTo>
                    <a:lnTo>
                      <a:pt x="22" y="173"/>
                    </a:lnTo>
                    <a:lnTo>
                      <a:pt x="17" y="167"/>
                    </a:lnTo>
                    <a:lnTo>
                      <a:pt x="11" y="154"/>
                    </a:lnTo>
                    <a:lnTo>
                      <a:pt x="9" y="144"/>
                    </a:lnTo>
                    <a:lnTo>
                      <a:pt x="0" y="124"/>
                    </a:lnTo>
                    <a:lnTo>
                      <a:pt x="5" y="114"/>
                    </a:lnTo>
                    <a:lnTo>
                      <a:pt x="0" y="109"/>
                    </a:lnTo>
                    <a:lnTo>
                      <a:pt x="3" y="98"/>
                    </a:lnTo>
                    <a:lnTo>
                      <a:pt x="19" y="95"/>
                    </a:lnTo>
                    <a:lnTo>
                      <a:pt x="24" y="81"/>
                    </a:lnTo>
                    <a:lnTo>
                      <a:pt x="20" y="66"/>
                    </a:lnTo>
                    <a:lnTo>
                      <a:pt x="26" y="55"/>
                    </a:lnTo>
                    <a:lnTo>
                      <a:pt x="18" y="50"/>
                    </a:lnTo>
                    <a:lnTo>
                      <a:pt x="2" y="45"/>
                    </a:lnTo>
                    <a:lnTo>
                      <a:pt x="60" y="0"/>
                    </a:lnTo>
                    <a:lnTo>
                      <a:pt x="81" y="4"/>
                    </a:lnTo>
                    <a:lnTo>
                      <a:pt x="98" y="81"/>
                    </a:lnTo>
                    <a:lnTo>
                      <a:pt x="125" y="135"/>
                    </a:lnTo>
                    <a:lnTo>
                      <a:pt x="137" y="194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44" name="Freeform 107">
                <a:extLst>
                  <a:ext uri="{FF2B5EF4-FFF2-40B4-BE49-F238E27FC236}">
                    <a16:creationId xmlns:a16="http://schemas.microsoft.com/office/drawing/2014/main" id="{8E7D7487-4E16-46ED-8E20-63902083E8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79" y="2841"/>
                <a:ext cx="71" cy="98"/>
              </a:xfrm>
              <a:custGeom>
                <a:avLst/>
                <a:gdLst>
                  <a:gd name="T0" fmla="*/ 14 w 71"/>
                  <a:gd name="T1" fmla="*/ 98 h 98"/>
                  <a:gd name="T2" fmla="*/ 0 w 71"/>
                  <a:gd name="T3" fmla="*/ 71 h 98"/>
                  <a:gd name="T4" fmla="*/ 10 w 71"/>
                  <a:gd name="T5" fmla="*/ 66 h 98"/>
                  <a:gd name="T6" fmla="*/ 26 w 71"/>
                  <a:gd name="T7" fmla="*/ 46 h 98"/>
                  <a:gd name="T8" fmla="*/ 14 w 71"/>
                  <a:gd name="T9" fmla="*/ 37 h 98"/>
                  <a:gd name="T10" fmla="*/ 14 w 71"/>
                  <a:gd name="T11" fmla="*/ 24 h 98"/>
                  <a:gd name="T12" fmla="*/ 6 w 71"/>
                  <a:gd name="T13" fmla="*/ 19 h 98"/>
                  <a:gd name="T14" fmla="*/ 0 w 71"/>
                  <a:gd name="T15" fmla="*/ 6 h 98"/>
                  <a:gd name="T16" fmla="*/ 16 w 71"/>
                  <a:gd name="T17" fmla="*/ 0 h 98"/>
                  <a:gd name="T18" fmla="*/ 42 w 71"/>
                  <a:gd name="T19" fmla="*/ 27 h 98"/>
                  <a:gd name="T20" fmla="*/ 53 w 71"/>
                  <a:gd name="T21" fmla="*/ 16 h 98"/>
                  <a:gd name="T22" fmla="*/ 71 w 71"/>
                  <a:gd name="T23" fmla="*/ 65 h 98"/>
                  <a:gd name="T24" fmla="*/ 57 w 71"/>
                  <a:gd name="T25" fmla="*/ 86 h 98"/>
                  <a:gd name="T26" fmla="*/ 46 w 71"/>
                  <a:gd name="T27" fmla="*/ 93 h 98"/>
                  <a:gd name="T28" fmla="*/ 23 w 71"/>
                  <a:gd name="T29" fmla="*/ 73 h 98"/>
                  <a:gd name="T30" fmla="*/ 23 w 71"/>
                  <a:gd name="T31" fmla="*/ 97 h 98"/>
                  <a:gd name="T32" fmla="*/ 14 w 71"/>
                  <a:gd name="T33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1" h="98">
                    <a:moveTo>
                      <a:pt x="14" y="98"/>
                    </a:moveTo>
                    <a:lnTo>
                      <a:pt x="0" y="71"/>
                    </a:lnTo>
                    <a:lnTo>
                      <a:pt x="10" y="66"/>
                    </a:lnTo>
                    <a:lnTo>
                      <a:pt x="26" y="46"/>
                    </a:lnTo>
                    <a:lnTo>
                      <a:pt x="14" y="37"/>
                    </a:lnTo>
                    <a:lnTo>
                      <a:pt x="14" y="24"/>
                    </a:lnTo>
                    <a:lnTo>
                      <a:pt x="6" y="19"/>
                    </a:lnTo>
                    <a:lnTo>
                      <a:pt x="0" y="6"/>
                    </a:lnTo>
                    <a:lnTo>
                      <a:pt x="16" y="0"/>
                    </a:lnTo>
                    <a:lnTo>
                      <a:pt x="42" y="27"/>
                    </a:lnTo>
                    <a:lnTo>
                      <a:pt x="53" y="16"/>
                    </a:lnTo>
                    <a:lnTo>
                      <a:pt x="71" y="65"/>
                    </a:lnTo>
                    <a:lnTo>
                      <a:pt x="57" y="86"/>
                    </a:lnTo>
                    <a:lnTo>
                      <a:pt x="46" y="93"/>
                    </a:lnTo>
                    <a:lnTo>
                      <a:pt x="23" y="73"/>
                    </a:lnTo>
                    <a:lnTo>
                      <a:pt x="23" y="97"/>
                    </a:lnTo>
                    <a:lnTo>
                      <a:pt x="14" y="98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45" name="Freeform 108">
                <a:extLst>
                  <a:ext uri="{FF2B5EF4-FFF2-40B4-BE49-F238E27FC236}">
                    <a16:creationId xmlns:a16="http://schemas.microsoft.com/office/drawing/2014/main" id="{6FB8D6D4-FE0A-4853-970E-99009A9983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21" y="2774"/>
                <a:ext cx="93" cy="136"/>
              </a:xfrm>
              <a:custGeom>
                <a:avLst/>
                <a:gdLst>
                  <a:gd name="T0" fmla="*/ 50 w 93"/>
                  <a:gd name="T1" fmla="*/ 136 h 136"/>
                  <a:gd name="T2" fmla="*/ 44 w 93"/>
                  <a:gd name="T3" fmla="*/ 119 h 136"/>
                  <a:gd name="T4" fmla="*/ 26 w 93"/>
                  <a:gd name="T5" fmla="*/ 119 h 136"/>
                  <a:gd name="T6" fmla="*/ 11 w 93"/>
                  <a:gd name="T7" fmla="*/ 114 h 136"/>
                  <a:gd name="T8" fmla="*/ 4 w 93"/>
                  <a:gd name="T9" fmla="*/ 95 h 136"/>
                  <a:gd name="T10" fmla="*/ 0 w 93"/>
                  <a:gd name="T11" fmla="*/ 76 h 136"/>
                  <a:gd name="T12" fmla="*/ 11 w 93"/>
                  <a:gd name="T13" fmla="*/ 72 h 136"/>
                  <a:gd name="T14" fmla="*/ 20 w 93"/>
                  <a:gd name="T15" fmla="*/ 60 h 136"/>
                  <a:gd name="T16" fmla="*/ 12 w 93"/>
                  <a:gd name="T17" fmla="*/ 56 h 136"/>
                  <a:gd name="T18" fmla="*/ 12 w 93"/>
                  <a:gd name="T19" fmla="*/ 45 h 136"/>
                  <a:gd name="T20" fmla="*/ 4 w 93"/>
                  <a:gd name="T21" fmla="*/ 28 h 136"/>
                  <a:gd name="T22" fmla="*/ 20 w 93"/>
                  <a:gd name="T23" fmla="*/ 17 h 136"/>
                  <a:gd name="T24" fmla="*/ 25 w 93"/>
                  <a:gd name="T25" fmla="*/ 4 h 136"/>
                  <a:gd name="T26" fmla="*/ 35 w 93"/>
                  <a:gd name="T27" fmla="*/ 0 h 136"/>
                  <a:gd name="T28" fmla="*/ 47 w 93"/>
                  <a:gd name="T29" fmla="*/ 12 h 136"/>
                  <a:gd name="T30" fmla="*/ 48 w 93"/>
                  <a:gd name="T31" fmla="*/ 49 h 136"/>
                  <a:gd name="T32" fmla="*/ 60 w 93"/>
                  <a:gd name="T33" fmla="*/ 77 h 136"/>
                  <a:gd name="T34" fmla="*/ 80 w 93"/>
                  <a:gd name="T35" fmla="*/ 91 h 136"/>
                  <a:gd name="T36" fmla="*/ 93 w 93"/>
                  <a:gd name="T37" fmla="*/ 116 h 136"/>
                  <a:gd name="T38" fmla="*/ 83 w 93"/>
                  <a:gd name="T39" fmla="*/ 127 h 136"/>
                  <a:gd name="T40" fmla="*/ 71 w 93"/>
                  <a:gd name="T41" fmla="*/ 123 h 136"/>
                  <a:gd name="T42" fmla="*/ 50 w 93"/>
                  <a:gd name="T43" fmla="*/ 136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3" h="136">
                    <a:moveTo>
                      <a:pt x="50" y="136"/>
                    </a:moveTo>
                    <a:lnTo>
                      <a:pt x="44" y="119"/>
                    </a:lnTo>
                    <a:lnTo>
                      <a:pt x="26" y="119"/>
                    </a:lnTo>
                    <a:lnTo>
                      <a:pt x="11" y="114"/>
                    </a:lnTo>
                    <a:lnTo>
                      <a:pt x="4" y="95"/>
                    </a:lnTo>
                    <a:lnTo>
                      <a:pt x="0" y="76"/>
                    </a:lnTo>
                    <a:lnTo>
                      <a:pt x="11" y="72"/>
                    </a:lnTo>
                    <a:lnTo>
                      <a:pt x="20" y="60"/>
                    </a:lnTo>
                    <a:lnTo>
                      <a:pt x="12" y="56"/>
                    </a:lnTo>
                    <a:lnTo>
                      <a:pt x="12" y="45"/>
                    </a:lnTo>
                    <a:lnTo>
                      <a:pt x="4" y="28"/>
                    </a:lnTo>
                    <a:lnTo>
                      <a:pt x="20" y="17"/>
                    </a:lnTo>
                    <a:lnTo>
                      <a:pt x="25" y="4"/>
                    </a:lnTo>
                    <a:lnTo>
                      <a:pt x="35" y="0"/>
                    </a:lnTo>
                    <a:lnTo>
                      <a:pt x="47" y="12"/>
                    </a:lnTo>
                    <a:lnTo>
                      <a:pt x="48" y="49"/>
                    </a:lnTo>
                    <a:lnTo>
                      <a:pt x="60" y="77"/>
                    </a:lnTo>
                    <a:lnTo>
                      <a:pt x="80" y="91"/>
                    </a:lnTo>
                    <a:lnTo>
                      <a:pt x="93" y="116"/>
                    </a:lnTo>
                    <a:lnTo>
                      <a:pt x="83" y="127"/>
                    </a:lnTo>
                    <a:lnTo>
                      <a:pt x="71" y="123"/>
                    </a:lnTo>
                    <a:lnTo>
                      <a:pt x="50" y="136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46" name="Freeform 109">
                <a:extLst>
                  <a:ext uri="{FF2B5EF4-FFF2-40B4-BE49-F238E27FC236}">
                    <a16:creationId xmlns:a16="http://schemas.microsoft.com/office/drawing/2014/main" id="{44AD0BDA-6312-4386-964D-6E036674917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254" y="2798"/>
                <a:ext cx="45" cy="61"/>
              </a:xfrm>
              <a:custGeom>
                <a:avLst/>
                <a:gdLst>
                  <a:gd name="T0" fmla="*/ 14 w 45"/>
                  <a:gd name="T1" fmla="*/ 20 h 61"/>
                  <a:gd name="T2" fmla="*/ 11 w 45"/>
                  <a:gd name="T3" fmla="*/ 18 h 61"/>
                  <a:gd name="T4" fmla="*/ 9 w 45"/>
                  <a:gd name="T5" fmla="*/ 14 h 61"/>
                  <a:gd name="T6" fmla="*/ 9 w 45"/>
                  <a:gd name="T7" fmla="*/ 13 h 61"/>
                  <a:gd name="T8" fmla="*/ 12 w 45"/>
                  <a:gd name="T9" fmla="*/ 8 h 61"/>
                  <a:gd name="T10" fmla="*/ 18 w 45"/>
                  <a:gd name="T11" fmla="*/ 6 h 61"/>
                  <a:gd name="T12" fmla="*/ 22 w 45"/>
                  <a:gd name="T13" fmla="*/ 5 h 61"/>
                  <a:gd name="T14" fmla="*/ 25 w 45"/>
                  <a:gd name="T15" fmla="*/ 7 h 61"/>
                  <a:gd name="T16" fmla="*/ 25 w 45"/>
                  <a:gd name="T17" fmla="*/ 11 h 61"/>
                  <a:gd name="T18" fmla="*/ 23 w 45"/>
                  <a:gd name="T19" fmla="*/ 13 h 61"/>
                  <a:gd name="T20" fmla="*/ 19 w 45"/>
                  <a:gd name="T21" fmla="*/ 17 h 61"/>
                  <a:gd name="T22" fmla="*/ 14 w 45"/>
                  <a:gd name="T23" fmla="*/ 20 h 61"/>
                  <a:gd name="T24" fmla="*/ 3 w 45"/>
                  <a:gd name="T25" fmla="*/ 48 h 61"/>
                  <a:gd name="T26" fmla="*/ 0 w 45"/>
                  <a:gd name="T27" fmla="*/ 45 h 61"/>
                  <a:gd name="T28" fmla="*/ 0 w 45"/>
                  <a:gd name="T29" fmla="*/ 43 h 61"/>
                  <a:gd name="T30" fmla="*/ 0 w 45"/>
                  <a:gd name="T31" fmla="*/ 38 h 61"/>
                  <a:gd name="T32" fmla="*/ 2 w 45"/>
                  <a:gd name="T33" fmla="*/ 35 h 61"/>
                  <a:gd name="T34" fmla="*/ 4 w 45"/>
                  <a:gd name="T35" fmla="*/ 35 h 61"/>
                  <a:gd name="T36" fmla="*/ 7 w 45"/>
                  <a:gd name="T37" fmla="*/ 39 h 61"/>
                  <a:gd name="T38" fmla="*/ 9 w 45"/>
                  <a:gd name="T39" fmla="*/ 42 h 61"/>
                  <a:gd name="T40" fmla="*/ 9 w 45"/>
                  <a:gd name="T41" fmla="*/ 46 h 61"/>
                  <a:gd name="T42" fmla="*/ 7 w 45"/>
                  <a:gd name="T43" fmla="*/ 48 h 61"/>
                  <a:gd name="T44" fmla="*/ 3 w 45"/>
                  <a:gd name="T45" fmla="*/ 48 h 61"/>
                  <a:gd name="T46" fmla="*/ 32 w 45"/>
                  <a:gd name="T47" fmla="*/ 61 h 61"/>
                  <a:gd name="T48" fmla="*/ 16 w 45"/>
                  <a:gd name="T49" fmla="*/ 53 h 61"/>
                  <a:gd name="T50" fmla="*/ 7 w 45"/>
                  <a:gd name="T51" fmla="*/ 53 h 61"/>
                  <a:gd name="T52" fmla="*/ 7 w 45"/>
                  <a:gd name="T53" fmla="*/ 51 h 61"/>
                  <a:gd name="T54" fmla="*/ 10 w 45"/>
                  <a:gd name="T55" fmla="*/ 49 h 61"/>
                  <a:gd name="T56" fmla="*/ 16 w 45"/>
                  <a:gd name="T57" fmla="*/ 42 h 61"/>
                  <a:gd name="T58" fmla="*/ 17 w 45"/>
                  <a:gd name="T59" fmla="*/ 35 h 61"/>
                  <a:gd name="T60" fmla="*/ 12 w 45"/>
                  <a:gd name="T61" fmla="*/ 28 h 61"/>
                  <a:gd name="T62" fmla="*/ 12 w 45"/>
                  <a:gd name="T63" fmla="*/ 27 h 61"/>
                  <a:gd name="T64" fmla="*/ 12 w 45"/>
                  <a:gd name="T65" fmla="*/ 25 h 61"/>
                  <a:gd name="T66" fmla="*/ 14 w 45"/>
                  <a:gd name="T67" fmla="*/ 24 h 61"/>
                  <a:gd name="T68" fmla="*/ 18 w 45"/>
                  <a:gd name="T69" fmla="*/ 25 h 61"/>
                  <a:gd name="T70" fmla="*/ 23 w 45"/>
                  <a:gd name="T71" fmla="*/ 26 h 61"/>
                  <a:gd name="T72" fmla="*/ 27 w 45"/>
                  <a:gd name="T73" fmla="*/ 21 h 61"/>
                  <a:gd name="T74" fmla="*/ 29 w 45"/>
                  <a:gd name="T75" fmla="*/ 11 h 61"/>
                  <a:gd name="T76" fmla="*/ 31 w 45"/>
                  <a:gd name="T77" fmla="*/ 4 h 61"/>
                  <a:gd name="T78" fmla="*/ 33 w 45"/>
                  <a:gd name="T79" fmla="*/ 2 h 61"/>
                  <a:gd name="T80" fmla="*/ 36 w 45"/>
                  <a:gd name="T81" fmla="*/ 0 h 61"/>
                  <a:gd name="T82" fmla="*/ 37 w 45"/>
                  <a:gd name="T83" fmla="*/ 1 h 61"/>
                  <a:gd name="T84" fmla="*/ 39 w 45"/>
                  <a:gd name="T85" fmla="*/ 3 h 61"/>
                  <a:gd name="T86" fmla="*/ 45 w 45"/>
                  <a:gd name="T87" fmla="*/ 16 h 61"/>
                  <a:gd name="T88" fmla="*/ 36 w 45"/>
                  <a:gd name="T89" fmla="*/ 22 h 61"/>
                  <a:gd name="T90" fmla="*/ 44 w 45"/>
                  <a:gd name="T91" fmla="*/ 37 h 61"/>
                  <a:gd name="T92" fmla="*/ 32 w 45"/>
                  <a:gd name="T93" fmla="*/ 61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5" h="61">
                    <a:moveTo>
                      <a:pt x="14" y="20"/>
                    </a:moveTo>
                    <a:lnTo>
                      <a:pt x="11" y="18"/>
                    </a:lnTo>
                    <a:lnTo>
                      <a:pt x="9" y="14"/>
                    </a:lnTo>
                    <a:lnTo>
                      <a:pt x="9" y="13"/>
                    </a:lnTo>
                    <a:lnTo>
                      <a:pt x="12" y="8"/>
                    </a:lnTo>
                    <a:lnTo>
                      <a:pt x="18" y="6"/>
                    </a:lnTo>
                    <a:lnTo>
                      <a:pt x="22" y="5"/>
                    </a:lnTo>
                    <a:lnTo>
                      <a:pt x="25" y="7"/>
                    </a:lnTo>
                    <a:lnTo>
                      <a:pt x="25" y="11"/>
                    </a:lnTo>
                    <a:lnTo>
                      <a:pt x="23" y="13"/>
                    </a:lnTo>
                    <a:lnTo>
                      <a:pt x="19" y="17"/>
                    </a:lnTo>
                    <a:lnTo>
                      <a:pt x="14" y="20"/>
                    </a:lnTo>
                    <a:close/>
                    <a:moveTo>
                      <a:pt x="3" y="48"/>
                    </a:moveTo>
                    <a:lnTo>
                      <a:pt x="0" y="45"/>
                    </a:lnTo>
                    <a:lnTo>
                      <a:pt x="0" y="43"/>
                    </a:lnTo>
                    <a:lnTo>
                      <a:pt x="0" y="38"/>
                    </a:lnTo>
                    <a:lnTo>
                      <a:pt x="2" y="35"/>
                    </a:lnTo>
                    <a:lnTo>
                      <a:pt x="4" y="35"/>
                    </a:lnTo>
                    <a:lnTo>
                      <a:pt x="7" y="39"/>
                    </a:lnTo>
                    <a:lnTo>
                      <a:pt x="9" y="42"/>
                    </a:lnTo>
                    <a:lnTo>
                      <a:pt x="9" y="46"/>
                    </a:lnTo>
                    <a:lnTo>
                      <a:pt x="7" y="48"/>
                    </a:lnTo>
                    <a:lnTo>
                      <a:pt x="3" y="48"/>
                    </a:lnTo>
                    <a:close/>
                    <a:moveTo>
                      <a:pt x="32" y="61"/>
                    </a:moveTo>
                    <a:lnTo>
                      <a:pt x="16" y="53"/>
                    </a:lnTo>
                    <a:lnTo>
                      <a:pt x="7" y="53"/>
                    </a:lnTo>
                    <a:lnTo>
                      <a:pt x="7" y="51"/>
                    </a:lnTo>
                    <a:lnTo>
                      <a:pt x="10" y="49"/>
                    </a:lnTo>
                    <a:lnTo>
                      <a:pt x="16" y="42"/>
                    </a:lnTo>
                    <a:lnTo>
                      <a:pt x="17" y="35"/>
                    </a:lnTo>
                    <a:lnTo>
                      <a:pt x="12" y="28"/>
                    </a:lnTo>
                    <a:lnTo>
                      <a:pt x="12" y="27"/>
                    </a:lnTo>
                    <a:lnTo>
                      <a:pt x="12" y="25"/>
                    </a:lnTo>
                    <a:lnTo>
                      <a:pt x="14" y="24"/>
                    </a:lnTo>
                    <a:lnTo>
                      <a:pt x="18" y="25"/>
                    </a:lnTo>
                    <a:lnTo>
                      <a:pt x="23" y="26"/>
                    </a:lnTo>
                    <a:lnTo>
                      <a:pt x="27" y="21"/>
                    </a:lnTo>
                    <a:lnTo>
                      <a:pt x="29" y="11"/>
                    </a:lnTo>
                    <a:lnTo>
                      <a:pt x="31" y="4"/>
                    </a:lnTo>
                    <a:lnTo>
                      <a:pt x="33" y="2"/>
                    </a:lnTo>
                    <a:lnTo>
                      <a:pt x="36" y="0"/>
                    </a:lnTo>
                    <a:lnTo>
                      <a:pt x="37" y="1"/>
                    </a:lnTo>
                    <a:lnTo>
                      <a:pt x="39" y="3"/>
                    </a:lnTo>
                    <a:lnTo>
                      <a:pt x="45" y="16"/>
                    </a:lnTo>
                    <a:lnTo>
                      <a:pt x="36" y="22"/>
                    </a:lnTo>
                    <a:lnTo>
                      <a:pt x="44" y="37"/>
                    </a:lnTo>
                    <a:lnTo>
                      <a:pt x="32" y="61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47" name="Freeform 110">
                <a:extLst>
                  <a:ext uri="{FF2B5EF4-FFF2-40B4-BE49-F238E27FC236}">
                    <a16:creationId xmlns:a16="http://schemas.microsoft.com/office/drawing/2014/main" id="{FBE01258-AF29-4BA6-BB6B-969B85895E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2" y="3392"/>
                <a:ext cx="38" cy="54"/>
              </a:xfrm>
              <a:custGeom>
                <a:avLst/>
                <a:gdLst>
                  <a:gd name="T0" fmla="*/ 16 w 38"/>
                  <a:gd name="T1" fmla="*/ 54 h 54"/>
                  <a:gd name="T2" fmla="*/ 0 w 38"/>
                  <a:gd name="T3" fmla="*/ 16 h 54"/>
                  <a:gd name="T4" fmla="*/ 9 w 38"/>
                  <a:gd name="T5" fmla="*/ 20 h 54"/>
                  <a:gd name="T6" fmla="*/ 26 w 38"/>
                  <a:gd name="T7" fmla="*/ 0 h 54"/>
                  <a:gd name="T8" fmla="*/ 38 w 38"/>
                  <a:gd name="T9" fmla="*/ 41 h 54"/>
                  <a:gd name="T10" fmla="*/ 30 w 38"/>
                  <a:gd name="T11" fmla="*/ 52 h 54"/>
                  <a:gd name="T12" fmla="*/ 16 w 38"/>
                  <a:gd name="T13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" h="54">
                    <a:moveTo>
                      <a:pt x="16" y="54"/>
                    </a:moveTo>
                    <a:lnTo>
                      <a:pt x="0" y="16"/>
                    </a:lnTo>
                    <a:lnTo>
                      <a:pt x="9" y="20"/>
                    </a:lnTo>
                    <a:lnTo>
                      <a:pt x="26" y="0"/>
                    </a:lnTo>
                    <a:lnTo>
                      <a:pt x="38" y="41"/>
                    </a:lnTo>
                    <a:lnTo>
                      <a:pt x="30" y="52"/>
                    </a:lnTo>
                    <a:lnTo>
                      <a:pt x="16" y="54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48" name="Freeform 111">
                <a:extLst>
                  <a:ext uri="{FF2B5EF4-FFF2-40B4-BE49-F238E27FC236}">
                    <a16:creationId xmlns:a16="http://schemas.microsoft.com/office/drawing/2014/main" id="{BB448652-81D6-475A-8E26-FC7E404B4AE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966" y="3435"/>
                <a:ext cx="69" cy="109"/>
              </a:xfrm>
              <a:custGeom>
                <a:avLst/>
                <a:gdLst>
                  <a:gd name="T0" fmla="*/ 25 w 69"/>
                  <a:gd name="T1" fmla="*/ 66 h 109"/>
                  <a:gd name="T2" fmla="*/ 21 w 69"/>
                  <a:gd name="T3" fmla="*/ 66 h 109"/>
                  <a:gd name="T4" fmla="*/ 20 w 69"/>
                  <a:gd name="T5" fmla="*/ 65 h 109"/>
                  <a:gd name="T6" fmla="*/ 13 w 69"/>
                  <a:gd name="T7" fmla="*/ 59 h 109"/>
                  <a:gd name="T8" fmla="*/ 13 w 69"/>
                  <a:gd name="T9" fmla="*/ 54 h 109"/>
                  <a:gd name="T10" fmla="*/ 2 w 69"/>
                  <a:gd name="T11" fmla="*/ 26 h 109"/>
                  <a:gd name="T12" fmla="*/ 6 w 69"/>
                  <a:gd name="T13" fmla="*/ 18 h 109"/>
                  <a:gd name="T14" fmla="*/ 0 w 69"/>
                  <a:gd name="T15" fmla="*/ 4 h 109"/>
                  <a:gd name="T16" fmla="*/ 5 w 69"/>
                  <a:gd name="T17" fmla="*/ 0 h 109"/>
                  <a:gd name="T18" fmla="*/ 12 w 69"/>
                  <a:gd name="T19" fmla="*/ 8 h 109"/>
                  <a:gd name="T20" fmla="*/ 20 w 69"/>
                  <a:gd name="T21" fmla="*/ 9 h 109"/>
                  <a:gd name="T22" fmla="*/ 25 w 69"/>
                  <a:gd name="T23" fmla="*/ 7 h 109"/>
                  <a:gd name="T24" fmla="*/ 39 w 69"/>
                  <a:gd name="T25" fmla="*/ 18 h 109"/>
                  <a:gd name="T26" fmla="*/ 36 w 69"/>
                  <a:gd name="T27" fmla="*/ 33 h 109"/>
                  <a:gd name="T28" fmla="*/ 38 w 69"/>
                  <a:gd name="T29" fmla="*/ 39 h 109"/>
                  <a:gd name="T30" fmla="*/ 35 w 69"/>
                  <a:gd name="T31" fmla="*/ 42 h 109"/>
                  <a:gd name="T32" fmla="*/ 33 w 69"/>
                  <a:gd name="T33" fmla="*/ 51 h 109"/>
                  <a:gd name="T34" fmla="*/ 34 w 69"/>
                  <a:gd name="T35" fmla="*/ 59 h 109"/>
                  <a:gd name="T36" fmla="*/ 33 w 69"/>
                  <a:gd name="T37" fmla="*/ 62 h 109"/>
                  <a:gd name="T38" fmla="*/ 30 w 69"/>
                  <a:gd name="T39" fmla="*/ 65 h 109"/>
                  <a:gd name="T40" fmla="*/ 27 w 69"/>
                  <a:gd name="T41" fmla="*/ 66 h 109"/>
                  <a:gd name="T42" fmla="*/ 25 w 69"/>
                  <a:gd name="T43" fmla="*/ 66 h 109"/>
                  <a:gd name="T44" fmla="*/ 46 w 69"/>
                  <a:gd name="T45" fmla="*/ 80 h 109"/>
                  <a:gd name="T46" fmla="*/ 43 w 69"/>
                  <a:gd name="T47" fmla="*/ 80 h 109"/>
                  <a:gd name="T48" fmla="*/ 41 w 69"/>
                  <a:gd name="T49" fmla="*/ 79 h 109"/>
                  <a:gd name="T50" fmla="*/ 40 w 69"/>
                  <a:gd name="T51" fmla="*/ 72 h 109"/>
                  <a:gd name="T52" fmla="*/ 39 w 69"/>
                  <a:gd name="T53" fmla="*/ 69 h 109"/>
                  <a:gd name="T54" fmla="*/ 40 w 69"/>
                  <a:gd name="T55" fmla="*/ 66 h 109"/>
                  <a:gd name="T56" fmla="*/ 41 w 69"/>
                  <a:gd name="T57" fmla="*/ 60 h 109"/>
                  <a:gd name="T58" fmla="*/ 42 w 69"/>
                  <a:gd name="T59" fmla="*/ 59 h 109"/>
                  <a:gd name="T60" fmla="*/ 45 w 69"/>
                  <a:gd name="T61" fmla="*/ 59 h 109"/>
                  <a:gd name="T62" fmla="*/ 46 w 69"/>
                  <a:gd name="T63" fmla="*/ 59 h 109"/>
                  <a:gd name="T64" fmla="*/ 48 w 69"/>
                  <a:gd name="T65" fmla="*/ 77 h 109"/>
                  <a:gd name="T66" fmla="*/ 46 w 69"/>
                  <a:gd name="T67" fmla="*/ 80 h 109"/>
                  <a:gd name="T68" fmla="*/ 60 w 69"/>
                  <a:gd name="T69" fmla="*/ 109 h 109"/>
                  <a:gd name="T70" fmla="*/ 55 w 69"/>
                  <a:gd name="T71" fmla="*/ 108 h 109"/>
                  <a:gd name="T72" fmla="*/ 55 w 69"/>
                  <a:gd name="T73" fmla="*/ 106 h 109"/>
                  <a:gd name="T74" fmla="*/ 55 w 69"/>
                  <a:gd name="T75" fmla="*/ 103 h 109"/>
                  <a:gd name="T76" fmla="*/ 56 w 69"/>
                  <a:gd name="T77" fmla="*/ 101 h 109"/>
                  <a:gd name="T78" fmla="*/ 60 w 69"/>
                  <a:gd name="T79" fmla="*/ 99 h 109"/>
                  <a:gd name="T80" fmla="*/ 63 w 69"/>
                  <a:gd name="T81" fmla="*/ 99 h 109"/>
                  <a:gd name="T82" fmla="*/ 68 w 69"/>
                  <a:gd name="T83" fmla="*/ 102 h 109"/>
                  <a:gd name="T84" fmla="*/ 69 w 69"/>
                  <a:gd name="T85" fmla="*/ 103 h 109"/>
                  <a:gd name="T86" fmla="*/ 69 w 69"/>
                  <a:gd name="T87" fmla="*/ 105 h 109"/>
                  <a:gd name="T88" fmla="*/ 66 w 69"/>
                  <a:gd name="T89" fmla="*/ 107 h 109"/>
                  <a:gd name="T90" fmla="*/ 62 w 69"/>
                  <a:gd name="T91" fmla="*/ 108 h 109"/>
                  <a:gd name="T92" fmla="*/ 60 w 69"/>
                  <a:gd name="T93" fmla="*/ 109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69" h="109">
                    <a:moveTo>
                      <a:pt x="25" y="66"/>
                    </a:moveTo>
                    <a:lnTo>
                      <a:pt x="21" y="66"/>
                    </a:lnTo>
                    <a:lnTo>
                      <a:pt x="20" y="65"/>
                    </a:lnTo>
                    <a:lnTo>
                      <a:pt x="13" y="59"/>
                    </a:lnTo>
                    <a:lnTo>
                      <a:pt x="13" y="54"/>
                    </a:lnTo>
                    <a:lnTo>
                      <a:pt x="2" y="26"/>
                    </a:lnTo>
                    <a:lnTo>
                      <a:pt x="6" y="18"/>
                    </a:lnTo>
                    <a:lnTo>
                      <a:pt x="0" y="4"/>
                    </a:lnTo>
                    <a:lnTo>
                      <a:pt x="5" y="0"/>
                    </a:lnTo>
                    <a:lnTo>
                      <a:pt x="12" y="8"/>
                    </a:lnTo>
                    <a:lnTo>
                      <a:pt x="20" y="9"/>
                    </a:lnTo>
                    <a:lnTo>
                      <a:pt x="25" y="7"/>
                    </a:lnTo>
                    <a:lnTo>
                      <a:pt x="39" y="18"/>
                    </a:lnTo>
                    <a:lnTo>
                      <a:pt x="36" y="33"/>
                    </a:lnTo>
                    <a:lnTo>
                      <a:pt x="38" y="39"/>
                    </a:lnTo>
                    <a:lnTo>
                      <a:pt x="35" y="42"/>
                    </a:lnTo>
                    <a:lnTo>
                      <a:pt x="33" y="51"/>
                    </a:lnTo>
                    <a:lnTo>
                      <a:pt x="34" y="59"/>
                    </a:lnTo>
                    <a:lnTo>
                      <a:pt x="33" y="62"/>
                    </a:lnTo>
                    <a:lnTo>
                      <a:pt x="30" y="65"/>
                    </a:lnTo>
                    <a:lnTo>
                      <a:pt x="27" y="66"/>
                    </a:lnTo>
                    <a:lnTo>
                      <a:pt x="25" y="66"/>
                    </a:lnTo>
                    <a:close/>
                    <a:moveTo>
                      <a:pt x="46" y="80"/>
                    </a:moveTo>
                    <a:lnTo>
                      <a:pt x="43" y="80"/>
                    </a:lnTo>
                    <a:lnTo>
                      <a:pt x="41" y="79"/>
                    </a:lnTo>
                    <a:lnTo>
                      <a:pt x="40" y="72"/>
                    </a:lnTo>
                    <a:lnTo>
                      <a:pt x="39" y="69"/>
                    </a:lnTo>
                    <a:lnTo>
                      <a:pt x="40" y="66"/>
                    </a:lnTo>
                    <a:lnTo>
                      <a:pt x="41" y="60"/>
                    </a:lnTo>
                    <a:lnTo>
                      <a:pt x="42" y="59"/>
                    </a:lnTo>
                    <a:lnTo>
                      <a:pt x="45" y="59"/>
                    </a:lnTo>
                    <a:lnTo>
                      <a:pt x="46" y="59"/>
                    </a:lnTo>
                    <a:lnTo>
                      <a:pt x="48" y="77"/>
                    </a:lnTo>
                    <a:lnTo>
                      <a:pt x="46" y="80"/>
                    </a:lnTo>
                    <a:close/>
                    <a:moveTo>
                      <a:pt x="60" y="109"/>
                    </a:moveTo>
                    <a:lnTo>
                      <a:pt x="55" y="108"/>
                    </a:lnTo>
                    <a:lnTo>
                      <a:pt x="55" y="106"/>
                    </a:lnTo>
                    <a:lnTo>
                      <a:pt x="55" y="103"/>
                    </a:lnTo>
                    <a:lnTo>
                      <a:pt x="56" y="101"/>
                    </a:lnTo>
                    <a:lnTo>
                      <a:pt x="60" y="99"/>
                    </a:lnTo>
                    <a:lnTo>
                      <a:pt x="63" y="99"/>
                    </a:lnTo>
                    <a:lnTo>
                      <a:pt x="68" y="102"/>
                    </a:lnTo>
                    <a:lnTo>
                      <a:pt x="69" y="103"/>
                    </a:lnTo>
                    <a:lnTo>
                      <a:pt x="69" y="105"/>
                    </a:lnTo>
                    <a:lnTo>
                      <a:pt x="66" y="107"/>
                    </a:lnTo>
                    <a:lnTo>
                      <a:pt x="62" y="108"/>
                    </a:lnTo>
                    <a:lnTo>
                      <a:pt x="60" y="109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49" name="Freeform 112">
                <a:extLst>
                  <a:ext uri="{FF2B5EF4-FFF2-40B4-BE49-F238E27FC236}">
                    <a16:creationId xmlns:a16="http://schemas.microsoft.com/office/drawing/2014/main" id="{27DE6C7A-CDF0-416E-A12A-DF136C5CA2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0" y="3267"/>
                <a:ext cx="158" cy="194"/>
              </a:xfrm>
              <a:custGeom>
                <a:avLst/>
                <a:gdLst>
                  <a:gd name="T0" fmla="*/ 40 w 158"/>
                  <a:gd name="T1" fmla="*/ 194 h 194"/>
                  <a:gd name="T2" fmla="*/ 29 w 158"/>
                  <a:gd name="T3" fmla="*/ 177 h 194"/>
                  <a:gd name="T4" fmla="*/ 29 w 158"/>
                  <a:gd name="T5" fmla="*/ 177 h 194"/>
                  <a:gd name="T6" fmla="*/ 14 w 158"/>
                  <a:gd name="T7" fmla="*/ 170 h 194"/>
                  <a:gd name="T8" fmla="*/ 14 w 158"/>
                  <a:gd name="T9" fmla="*/ 170 h 194"/>
                  <a:gd name="T10" fmla="*/ 14 w 158"/>
                  <a:gd name="T11" fmla="*/ 170 h 194"/>
                  <a:gd name="T12" fmla="*/ 14 w 158"/>
                  <a:gd name="T13" fmla="*/ 170 h 194"/>
                  <a:gd name="T14" fmla="*/ 14 w 158"/>
                  <a:gd name="T15" fmla="*/ 170 h 194"/>
                  <a:gd name="T16" fmla="*/ 14 w 158"/>
                  <a:gd name="T17" fmla="*/ 170 h 194"/>
                  <a:gd name="T18" fmla="*/ 7 w 158"/>
                  <a:gd name="T19" fmla="*/ 147 h 194"/>
                  <a:gd name="T20" fmla="*/ 7 w 158"/>
                  <a:gd name="T21" fmla="*/ 147 h 194"/>
                  <a:gd name="T22" fmla="*/ 17 w 158"/>
                  <a:gd name="T23" fmla="*/ 143 h 194"/>
                  <a:gd name="T24" fmla="*/ 18 w 158"/>
                  <a:gd name="T25" fmla="*/ 131 h 194"/>
                  <a:gd name="T26" fmla="*/ 36 w 158"/>
                  <a:gd name="T27" fmla="*/ 122 h 194"/>
                  <a:gd name="T28" fmla="*/ 41 w 158"/>
                  <a:gd name="T29" fmla="*/ 110 h 194"/>
                  <a:gd name="T30" fmla="*/ 36 w 158"/>
                  <a:gd name="T31" fmla="*/ 76 h 194"/>
                  <a:gd name="T32" fmla="*/ 20 w 158"/>
                  <a:gd name="T33" fmla="*/ 70 h 194"/>
                  <a:gd name="T34" fmla="*/ 14 w 158"/>
                  <a:gd name="T35" fmla="*/ 78 h 194"/>
                  <a:gd name="T36" fmla="*/ 4 w 158"/>
                  <a:gd name="T37" fmla="*/ 75 h 194"/>
                  <a:gd name="T38" fmla="*/ 4 w 158"/>
                  <a:gd name="T39" fmla="*/ 59 h 194"/>
                  <a:gd name="T40" fmla="*/ 10 w 158"/>
                  <a:gd name="T41" fmla="*/ 49 h 194"/>
                  <a:gd name="T42" fmla="*/ 0 w 158"/>
                  <a:gd name="T43" fmla="*/ 42 h 194"/>
                  <a:gd name="T44" fmla="*/ 20 w 158"/>
                  <a:gd name="T45" fmla="*/ 27 h 194"/>
                  <a:gd name="T46" fmla="*/ 26 w 158"/>
                  <a:gd name="T47" fmla="*/ 10 h 194"/>
                  <a:gd name="T48" fmla="*/ 37 w 158"/>
                  <a:gd name="T49" fmla="*/ 4 h 194"/>
                  <a:gd name="T50" fmla="*/ 53 w 158"/>
                  <a:gd name="T51" fmla="*/ 0 h 194"/>
                  <a:gd name="T52" fmla="*/ 57 w 158"/>
                  <a:gd name="T53" fmla="*/ 12 h 194"/>
                  <a:gd name="T54" fmla="*/ 57 w 158"/>
                  <a:gd name="T55" fmla="*/ 22 h 194"/>
                  <a:gd name="T56" fmla="*/ 82 w 158"/>
                  <a:gd name="T57" fmla="*/ 1 h 194"/>
                  <a:gd name="T58" fmla="*/ 91 w 158"/>
                  <a:gd name="T59" fmla="*/ 17 h 194"/>
                  <a:gd name="T60" fmla="*/ 90 w 158"/>
                  <a:gd name="T61" fmla="*/ 28 h 194"/>
                  <a:gd name="T62" fmla="*/ 105 w 158"/>
                  <a:gd name="T63" fmla="*/ 37 h 194"/>
                  <a:gd name="T64" fmla="*/ 128 w 158"/>
                  <a:gd name="T65" fmla="*/ 35 h 194"/>
                  <a:gd name="T66" fmla="*/ 131 w 158"/>
                  <a:gd name="T67" fmla="*/ 54 h 194"/>
                  <a:gd name="T68" fmla="*/ 121 w 158"/>
                  <a:gd name="T69" fmla="*/ 62 h 194"/>
                  <a:gd name="T70" fmla="*/ 120 w 158"/>
                  <a:gd name="T71" fmla="*/ 76 h 194"/>
                  <a:gd name="T72" fmla="*/ 133 w 158"/>
                  <a:gd name="T73" fmla="*/ 86 h 194"/>
                  <a:gd name="T74" fmla="*/ 119 w 158"/>
                  <a:gd name="T75" fmla="*/ 92 h 194"/>
                  <a:gd name="T76" fmla="*/ 129 w 158"/>
                  <a:gd name="T77" fmla="*/ 105 h 194"/>
                  <a:gd name="T78" fmla="*/ 144 w 158"/>
                  <a:gd name="T79" fmla="*/ 109 h 194"/>
                  <a:gd name="T80" fmla="*/ 158 w 158"/>
                  <a:gd name="T81" fmla="*/ 121 h 194"/>
                  <a:gd name="T82" fmla="*/ 140 w 158"/>
                  <a:gd name="T83" fmla="*/ 127 h 194"/>
                  <a:gd name="T84" fmla="*/ 131 w 158"/>
                  <a:gd name="T85" fmla="*/ 144 h 194"/>
                  <a:gd name="T86" fmla="*/ 118 w 158"/>
                  <a:gd name="T87" fmla="*/ 140 h 194"/>
                  <a:gd name="T88" fmla="*/ 114 w 158"/>
                  <a:gd name="T89" fmla="*/ 164 h 194"/>
                  <a:gd name="T90" fmla="*/ 91 w 158"/>
                  <a:gd name="T91" fmla="*/ 175 h 194"/>
                  <a:gd name="T92" fmla="*/ 86 w 158"/>
                  <a:gd name="T93" fmla="*/ 177 h 194"/>
                  <a:gd name="T94" fmla="*/ 78 w 158"/>
                  <a:gd name="T95" fmla="*/ 176 h 194"/>
                  <a:gd name="T96" fmla="*/ 71 w 158"/>
                  <a:gd name="T97" fmla="*/ 168 h 194"/>
                  <a:gd name="T98" fmla="*/ 66 w 158"/>
                  <a:gd name="T99" fmla="*/ 172 h 194"/>
                  <a:gd name="T100" fmla="*/ 72 w 158"/>
                  <a:gd name="T101" fmla="*/ 186 h 194"/>
                  <a:gd name="T102" fmla="*/ 68 w 158"/>
                  <a:gd name="T103" fmla="*/ 194 h 194"/>
                  <a:gd name="T104" fmla="*/ 58 w 158"/>
                  <a:gd name="T105" fmla="*/ 174 h 194"/>
                  <a:gd name="T106" fmla="*/ 47 w 158"/>
                  <a:gd name="T107" fmla="*/ 177 h 194"/>
                  <a:gd name="T108" fmla="*/ 40 w 158"/>
                  <a:gd name="T109" fmla="*/ 19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58" h="194">
                    <a:moveTo>
                      <a:pt x="40" y="194"/>
                    </a:moveTo>
                    <a:lnTo>
                      <a:pt x="29" y="177"/>
                    </a:lnTo>
                    <a:lnTo>
                      <a:pt x="29" y="177"/>
                    </a:lnTo>
                    <a:lnTo>
                      <a:pt x="14" y="170"/>
                    </a:lnTo>
                    <a:lnTo>
                      <a:pt x="14" y="170"/>
                    </a:lnTo>
                    <a:lnTo>
                      <a:pt x="14" y="170"/>
                    </a:lnTo>
                    <a:lnTo>
                      <a:pt x="14" y="170"/>
                    </a:lnTo>
                    <a:lnTo>
                      <a:pt x="14" y="170"/>
                    </a:lnTo>
                    <a:lnTo>
                      <a:pt x="14" y="170"/>
                    </a:lnTo>
                    <a:lnTo>
                      <a:pt x="7" y="147"/>
                    </a:lnTo>
                    <a:lnTo>
                      <a:pt x="7" y="147"/>
                    </a:lnTo>
                    <a:lnTo>
                      <a:pt x="17" y="143"/>
                    </a:lnTo>
                    <a:lnTo>
                      <a:pt x="18" y="131"/>
                    </a:lnTo>
                    <a:lnTo>
                      <a:pt x="36" y="122"/>
                    </a:lnTo>
                    <a:lnTo>
                      <a:pt x="41" y="110"/>
                    </a:lnTo>
                    <a:lnTo>
                      <a:pt x="36" y="76"/>
                    </a:lnTo>
                    <a:lnTo>
                      <a:pt x="20" y="70"/>
                    </a:lnTo>
                    <a:lnTo>
                      <a:pt x="14" y="78"/>
                    </a:lnTo>
                    <a:lnTo>
                      <a:pt x="4" y="75"/>
                    </a:lnTo>
                    <a:lnTo>
                      <a:pt x="4" y="59"/>
                    </a:lnTo>
                    <a:lnTo>
                      <a:pt x="10" y="49"/>
                    </a:lnTo>
                    <a:lnTo>
                      <a:pt x="0" y="42"/>
                    </a:lnTo>
                    <a:lnTo>
                      <a:pt x="20" y="27"/>
                    </a:lnTo>
                    <a:lnTo>
                      <a:pt x="26" y="10"/>
                    </a:lnTo>
                    <a:lnTo>
                      <a:pt x="37" y="4"/>
                    </a:lnTo>
                    <a:lnTo>
                      <a:pt x="53" y="0"/>
                    </a:lnTo>
                    <a:lnTo>
                      <a:pt x="57" y="12"/>
                    </a:lnTo>
                    <a:lnTo>
                      <a:pt x="57" y="22"/>
                    </a:lnTo>
                    <a:lnTo>
                      <a:pt x="82" y="1"/>
                    </a:lnTo>
                    <a:lnTo>
                      <a:pt x="91" y="17"/>
                    </a:lnTo>
                    <a:lnTo>
                      <a:pt x="90" y="28"/>
                    </a:lnTo>
                    <a:lnTo>
                      <a:pt x="105" y="37"/>
                    </a:lnTo>
                    <a:lnTo>
                      <a:pt x="128" y="35"/>
                    </a:lnTo>
                    <a:lnTo>
                      <a:pt x="131" y="54"/>
                    </a:lnTo>
                    <a:lnTo>
                      <a:pt x="121" y="62"/>
                    </a:lnTo>
                    <a:lnTo>
                      <a:pt x="120" y="76"/>
                    </a:lnTo>
                    <a:lnTo>
                      <a:pt x="133" y="86"/>
                    </a:lnTo>
                    <a:lnTo>
                      <a:pt x="119" y="92"/>
                    </a:lnTo>
                    <a:lnTo>
                      <a:pt x="129" y="105"/>
                    </a:lnTo>
                    <a:lnTo>
                      <a:pt x="144" y="109"/>
                    </a:lnTo>
                    <a:lnTo>
                      <a:pt x="158" y="121"/>
                    </a:lnTo>
                    <a:lnTo>
                      <a:pt x="140" y="127"/>
                    </a:lnTo>
                    <a:lnTo>
                      <a:pt x="131" y="144"/>
                    </a:lnTo>
                    <a:lnTo>
                      <a:pt x="118" y="140"/>
                    </a:lnTo>
                    <a:lnTo>
                      <a:pt x="114" y="164"/>
                    </a:lnTo>
                    <a:lnTo>
                      <a:pt x="91" y="175"/>
                    </a:lnTo>
                    <a:lnTo>
                      <a:pt x="86" y="177"/>
                    </a:lnTo>
                    <a:lnTo>
                      <a:pt x="78" y="176"/>
                    </a:lnTo>
                    <a:lnTo>
                      <a:pt x="71" y="168"/>
                    </a:lnTo>
                    <a:lnTo>
                      <a:pt x="66" y="172"/>
                    </a:lnTo>
                    <a:lnTo>
                      <a:pt x="72" y="186"/>
                    </a:lnTo>
                    <a:lnTo>
                      <a:pt x="68" y="194"/>
                    </a:lnTo>
                    <a:lnTo>
                      <a:pt x="58" y="174"/>
                    </a:lnTo>
                    <a:lnTo>
                      <a:pt x="47" y="177"/>
                    </a:lnTo>
                    <a:lnTo>
                      <a:pt x="40" y="194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50" name="Freeform 113">
                <a:extLst>
                  <a:ext uri="{FF2B5EF4-FFF2-40B4-BE49-F238E27FC236}">
                    <a16:creationId xmlns:a16="http://schemas.microsoft.com/office/drawing/2014/main" id="{1CCF9DD5-68C0-499A-9069-5B62A3BBDE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7" y="2928"/>
                <a:ext cx="68" cy="122"/>
              </a:xfrm>
              <a:custGeom>
                <a:avLst/>
                <a:gdLst>
                  <a:gd name="T0" fmla="*/ 7 w 68"/>
                  <a:gd name="T1" fmla="*/ 122 h 122"/>
                  <a:gd name="T2" fmla="*/ 5 w 68"/>
                  <a:gd name="T3" fmla="*/ 118 h 122"/>
                  <a:gd name="T4" fmla="*/ 1 w 68"/>
                  <a:gd name="T5" fmla="*/ 113 h 122"/>
                  <a:gd name="T6" fmla="*/ 0 w 68"/>
                  <a:gd name="T7" fmla="*/ 111 h 122"/>
                  <a:gd name="T8" fmla="*/ 0 w 68"/>
                  <a:gd name="T9" fmla="*/ 109 h 122"/>
                  <a:gd name="T10" fmla="*/ 5 w 68"/>
                  <a:gd name="T11" fmla="*/ 99 h 122"/>
                  <a:gd name="T12" fmla="*/ 7 w 68"/>
                  <a:gd name="T13" fmla="*/ 88 h 122"/>
                  <a:gd name="T14" fmla="*/ 13 w 68"/>
                  <a:gd name="T15" fmla="*/ 75 h 122"/>
                  <a:gd name="T16" fmla="*/ 13 w 68"/>
                  <a:gd name="T17" fmla="*/ 68 h 122"/>
                  <a:gd name="T18" fmla="*/ 14 w 68"/>
                  <a:gd name="T19" fmla="*/ 64 h 122"/>
                  <a:gd name="T20" fmla="*/ 17 w 68"/>
                  <a:gd name="T21" fmla="*/ 62 h 122"/>
                  <a:gd name="T22" fmla="*/ 21 w 68"/>
                  <a:gd name="T23" fmla="*/ 57 h 122"/>
                  <a:gd name="T24" fmla="*/ 23 w 68"/>
                  <a:gd name="T25" fmla="*/ 54 h 122"/>
                  <a:gd name="T26" fmla="*/ 23 w 68"/>
                  <a:gd name="T27" fmla="*/ 50 h 122"/>
                  <a:gd name="T28" fmla="*/ 21 w 68"/>
                  <a:gd name="T29" fmla="*/ 47 h 122"/>
                  <a:gd name="T30" fmla="*/ 12 w 68"/>
                  <a:gd name="T31" fmla="*/ 44 h 122"/>
                  <a:gd name="T32" fmla="*/ 9 w 68"/>
                  <a:gd name="T33" fmla="*/ 42 h 122"/>
                  <a:gd name="T34" fmla="*/ 8 w 68"/>
                  <a:gd name="T35" fmla="*/ 40 h 122"/>
                  <a:gd name="T36" fmla="*/ 10 w 68"/>
                  <a:gd name="T37" fmla="*/ 33 h 122"/>
                  <a:gd name="T38" fmla="*/ 12 w 68"/>
                  <a:gd name="T39" fmla="*/ 30 h 122"/>
                  <a:gd name="T40" fmla="*/ 12 w 68"/>
                  <a:gd name="T41" fmla="*/ 29 h 122"/>
                  <a:gd name="T42" fmla="*/ 14 w 68"/>
                  <a:gd name="T43" fmla="*/ 26 h 122"/>
                  <a:gd name="T44" fmla="*/ 46 w 68"/>
                  <a:gd name="T45" fmla="*/ 0 h 122"/>
                  <a:gd name="T46" fmla="*/ 44 w 68"/>
                  <a:gd name="T47" fmla="*/ 18 h 122"/>
                  <a:gd name="T48" fmla="*/ 61 w 68"/>
                  <a:gd name="T49" fmla="*/ 20 h 122"/>
                  <a:gd name="T50" fmla="*/ 56 w 68"/>
                  <a:gd name="T51" fmla="*/ 46 h 122"/>
                  <a:gd name="T52" fmla="*/ 68 w 68"/>
                  <a:gd name="T53" fmla="*/ 57 h 122"/>
                  <a:gd name="T54" fmla="*/ 50 w 68"/>
                  <a:gd name="T55" fmla="*/ 75 h 122"/>
                  <a:gd name="T56" fmla="*/ 49 w 68"/>
                  <a:gd name="T57" fmla="*/ 111 h 122"/>
                  <a:gd name="T58" fmla="*/ 20 w 68"/>
                  <a:gd name="T59" fmla="*/ 111 h 122"/>
                  <a:gd name="T60" fmla="*/ 7 w 68"/>
                  <a:gd name="T61" fmla="*/ 122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68" h="122">
                    <a:moveTo>
                      <a:pt x="7" y="122"/>
                    </a:moveTo>
                    <a:lnTo>
                      <a:pt x="5" y="118"/>
                    </a:lnTo>
                    <a:lnTo>
                      <a:pt x="1" y="113"/>
                    </a:lnTo>
                    <a:lnTo>
                      <a:pt x="0" y="111"/>
                    </a:lnTo>
                    <a:lnTo>
                      <a:pt x="0" y="109"/>
                    </a:lnTo>
                    <a:lnTo>
                      <a:pt x="5" y="99"/>
                    </a:lnTo>
                    <a:lnTo>
                      <a:pt x="7" y="88"/>
                    </a:lnTo>
                    <a:lnTo>
                      <a:pt x="13" y="75"/>
                    </a:lnTo>
                    <a:lnTo>
                      <a:pt x="13" y="68"/>
                    </a:lnTo>
                    <a:lnTo>
                      <a:pt x="14" y="64"/>
                    </a:lnTo>
                    <a:lnTo>
                      <a:pt x="17" y="62"/>
                    </a:lnTo>
                    <a:lnTo>
                      <a:pt x="21" y="57"/>
                    </a:lnTo>
                    <a:lnTo>
                      <a:pt x="23" y="54"/>
                    </a:lnTo>
                    <a:lnTo>
                      <a:pt x="23" y="50"/>
                    </a:lnTo>
                    <a:lnTo>
                      <a:pt x="21" y="47"/>
                    </a:lnTo>
                    <a:lnTo>
                      <a:pt x="12" y="44"/>
                    </a:lnTo>
                    <a:lnTo>
                      <a:pt x="9" y="42"/>
                    </a:lnTo>
                    <a:lnTo>
                      <a:pt x="8" y="40"/>
                    </a:lnTo>
                    <a:lnTo>
                      <a:pt x="10" y="33"/>
                    </a:lnTo>
                    <a:lnTo>
                      <a:pt x="12" y="30"/>
                    </a:lnTo>
                    <a:lnTo>
                      <a:pt x="12" y="29"/>
                    </a:lnTo>
                    <a:lnTo>
                      <a:pt x="14" y="26"/>
                    </a:lnTo>
                    <a:lnTo>
                      <a:pt x="46" y="0"/>
                    </a:lnTo>
                    <a:lnTo>
                      <a:pt x="44" y="18"/>
                    </a:lnTo>
                    <a:lnTo>
                      <a:pt x="61" y="20"/>
                    </a:lnTo>
                    <a:lnTo>
                      <a:pt x="56" y="46"/>
                    </a:lnTo>
                    <a:lnTo>
                      <a:pt x="68" y="57"/>
                    </a:lnTo>
                    <a:lnTo>
                      <a:pt x="50" y="75"/>
                    </a:lnTo>
                    <a:lnTo>
                      <a:pt x="49" y="111"/>
                    </a:lnTo>
                    <a:lnTo>
                      <a:pt x="20" y="111"/>
                    </a:lnTo>
                    <a:lnTo>
                      <a:pt x="7" y="122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51" name="Freeform 114">
                <a:extLst>
                  <a:ext uri="{FF2B5EF4-FFF2-40B4-BE49-F238E27FC236}">
                    <a16:creationId xmlns:a16="http://schemas.microsoft.com/office/drawing/2014/main" id="{5CC1CA52-D164-4FAB-AD09-A4C6D14256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7" y="2569"/>
                <a:ext cx="110" cy="116"/>
              </a:xfrm>
              <a:custGeom>
                <a:avLst/>
                <a:gdLst>
                  <a:gd name="T0" fmla="*/ 99 w 110"/>
                  <a:gd name="T1" fmla="*/ 116 h 116"/>
                  <a:gd name="T2" fmla="*/ 83 w 110"/>
                  <a:gd name="T3" fmla="*/ 92 h 116"/>
                  <a:gd name="T4" fmla="*/ 64 w 110"/>
                  <a:gd name="T5" fmla="*/ 83 h 116"/>
                  <a:gd name="T6" fmla="*/ 39 w 110"/>
                  <a:gd name="T7" fmla="*/ 43 h 116"/>
                  <a:gd name="T8" fmla="*/ 11 w 110"/>
                  <a:gd name="T9" fmla="*/ 30 h 116"/>
                  <a:gd name="T10" fmla="*/ 0 w 110"/>
                  <a:gd name="T11" fmla="*/ 14 h 116"/>
                  <a:gd name="T12" fmla="*/ 11 w 110"/>
                  <a:gd name="T13" fmla="*/ 3 h 116"/>
                  <a:gd name="T14" fmla="*/ 23 w 110"/>
                  <a:gd name="T15" fmla="*/ 0 h 116"/>
                  <a:gd name="T16" fmla="*/ 50 w 110"/>
                  <a:gd name="T17" fmla="*/ 22 h 116"/>
                  <a:gd name="T18" fmla="*/ 61 w 110"/>
                  <a:gd name="T19" fmla="*/ 10 h 116"/>
                  <a:gd name="T20" fmla="*/ 74 w 110"/>
                  <a:gd name="T21" fmla="*/ 18 h 116"/>
                  <a:gd name="T22" fmla="*/ 79 w 110"/>
                  <a:gd name="T23" fmla="*/ 7 h 116"/>
                  <a:gd name="T24" fmla="*/ 110 w 110"/>
                  <a:gd name="T25" fmla="*/ 36 h 116"/>
                  <a:gd name="T26" fmla="*/ 90 w 110"/>
                  <a:gd name="T27" fmla="*/ 43 h 116"/>
                  <a:gd name="T28" fmla="*/ 76 w 110"/>
                  <a:gd name="T29" fmla="*/ 38 h 116"/>
                  <a:gd name="T30" fmla="*/ 69 w 110"/>
                  <a:gd name="T31" fmla="*/ 51 h 116"/>
                  <a:gd name="T32" fmla="*/ 77 w 110"/>
                  <a:gd name="T33" fmla="*/ 59 h 116"/>
                  <a:gd name="T34" fmla="*/ 89 w 110"/>
                  <a:gd name="T35" fmla="*/ 65 h 116"/>
                  <a:gd name="T36" fmla="*/ 97 w 110"/>
                  <a:gd name="T37" fmla="*/ 88 h 116"/>
                  <a:gd name="T38" fmla="*/ 99 w 110"/>
                  <a:gd name="T39" fmla="*/ 116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10" h="116">
                    <a:moveTo>
                      <a:pt x="99" y="116"/>
                    </a:moveTo>
                    <a:lnTo>
                      <a:pt x="83" y="92"/>
                    </a:lnTo>
                    <a:lnTo>
                      <a:pt x="64" y="83"/>
                    </a:lnTo>
                    <a:lnTo>
                      <a:pt x="39" y="43"/>
                    </a:lnTo>
                    <a:lnTo>
                      <a:pt x="11" y="30"/>
                    </a:lnTo>
                    <a:lnTo>
                      <a:pt x="0" y="14"/>
                    </a:lnTo>
                    <a:lnTo>
                      <a:pt x="11" y="3"/>
                    </a:lnTo>
                    <a:lnTo>
                      <a:pt x="23" y="0"/>
                    </a:lnTo>
                    <a:lnTo>
                      <a:pt x="50" y="22"/>
                    </a:lnTo>
                    <a:lnTo>
                      <a:pt x="61" y="10"/>
                    </a:lnTo>
                    <a:lnTo>
                      <a:pt x="74" y="18"/>
                    </a:lnTo>
                    <a:lnTo>
                      <a:pt x="79" y="7"/>
                    </a:lnTo>
                    <a:lnTo>
                      <a:pt x="110" y="36"/>
                    </a:lnTo>
                    <a:lnTo>
                      <a:pt x="90" y="43"/>
                    </a:lnTo>
                    <a:lnTo>
                      <a:pt x="76" y="38"/>
                    </a:lnTo>
                    <a:lnTo>
                      <a:pt x="69" y="51"/>
                    </a:lnTo>
                    <a:lnTo>
                      <a:pt x="77" y="59"/>
                    </a:lnTo>
                    <a:lnTo>
                      <a:pt x="89" y="65"/>
                    </a:lnTo>
                    <a:lnTo>
                      <a:pt x="97" y="88"/>
                    </a:lnTo>
                    <a:lnTo>
                      <a:pt x="99" y="116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52" name="Freeform 115">
                <a:extLst>
                  <a:ext uri="{FF2B5EF4-FFF2-40B4-BE49-F238E27FC236}">
                    <a16:creationId xmlns:a16="http://schemas.microsoft.com/office/drawing/2014/main" id="{6495CB57-1548-4096-91A2-94FE452275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8" y="2347"/>
                <a:ext cx="217" cy="253"/>
              </a:xfrm>
              <a:custGeom>
                <a:avLst/>
                <a:gdLst>
                  <a:gd name="T0" fmla="*/ 129 w 217"/>
                  <a:gd name="T1" fmla="*/ 253 h 253"/>
                  <a:gd name="T2" fmla="*/ 122 w 217"/>
                  <a:gd name="T3" fmla="*/ 242 h 253"/>
                  <a:gd name="T4" fmla="*/ 116 w 217"/>
                  <a:gd name="T5" fmla="*/ 206 h 253"/>
                  <a:gd name="T6" fmla="*/ 53 w 217"/>
                  <a:gd name="T7" fmla="*/ 217 h 253"/>
                  <a:gd name="T8" fmla="*/ 58 w 217"/>
                  <a:gd name="T9" fmla="*/ 185 h 253"/>
                  <a:gd name="T10" fmla="*/ 39 w 217"/>
                  <a:gd name="T11" fmla="*/ 175 h 253"/>
                  <a:gd name="T12" fmla="*/ 19 w 217"/>
                  <a:gd name="T13" fmla="*/ 150 h 253"/>
                  <a:gd name="T14" fmla="*/ 13 w 217"/>
                  <a:gd name="T15" fmla="*/ 115 h 253"/>
                  <a:gd name="T16" fmla="*/ 0 w 217"/>
                  <a:gd name="T17" fmla="*/ 93 h 253"/>
                  <a:gd name="T18" fmla="*/ 8 w 217"/>
                  <a:gd name="T19" fmla="*/ 84 h 253"/>
                  <a:gd name="T20" fmla="*/ 9 w 217"/>
                  <a:gd name="T21" fmla="*/ 55 h 253"/>
                  <a:gd name="T22" fmla="*/ 12 w 217"/>
                  <a:gd name="T23" fmla="*/ 42 h 253"/>
                  <a:gd name="T24" fmla="*/ 32 w 217"/>
                  <a:gd name="T25" fmla="*/ 51 h 253"/>
                  <a:gd name="T26" fmla="*/ 48 w 217"/>
                  <a:gd name="T27" fmla="*/ 52 h 253"/>
                  <a:gd name="T28" fmla="*/ 77 w 217"/>
                  <a:gd name="T29" fmla="*/ 32 h 253"/>
                  <a:gd name="T30" fmla="*/ 82 w 217"/>
                  <a:gd name="T31" fmla="*/ 20 h 253"/>
                  <a:gd name="T32" fmla="*/ 87 w 217"/>
                  <a:gd name="T33" fmla="*/ 6 h 253"/>
                  <a:gd name="T34" fmla="*/ 100 w 217"/>
                  <a:gd name="T35" fmla="*/ 0 h 253"/>
                  <a:gd name="T36" fmla="*/ 144 w 217"/>
                  <a:gd name="T37" fmla="*/ 11 h 253"/>
                  <a:gd name="T38" fmla="*/ 144 w 217"/>
                  <a:gd name="T39" fmla="*/ 26 h 253"/>
                  <a:gd name="T40" fmla="*/ 149 w 217"/>
                  <a:gd name="T41" fmla="*/ 38 h 253"/>
                  <a:gd name="T42" fmla="*/ 154 w 217"/>
                  <a:gd name="T43" fmla="*/ 48 h 253"/>
                  <a:gd name="T44" fmla="*/ 153 w 217"/>
                  <a:gd name="T45" fmla="*/ 61 h 253"/>
                  <a:gd name="T46" fmla="*/ 157 w 217"/>
                  <a:gd name="T47" fmla="*/ 68 h 253"/>
                  <a:gd name="T48" fmla="*/ 164 w 217"/>
                  <a:gd name="T49" fmla="*/ 73 h 253"/>
                  <a:gd name="T50" fmla="*/ 173 w 217"/>
                  <a:gd name="T51" fmla="*/ 74 h 253"/>
                  <a:gd name="T52" fmla="*/ 192 w 217"/>
                  <a:gd name="T53" fmla="*/ 88 h 253"/>
                  <a:gd name="T54" fmla="*/ 191 w 217"/>
                  <a:gd name="T55" fmla="*/ 93 h 253"/>
                  <a:gd name="T56" fmla="*/ 195 w 217"/>
                  <a:gd name="T57" fmla="*/ 95 h 253"/>
                  <a:gd name="T58" fmla="*/ 206 w 217"/>
                  <a:gd name="T59" fmla="*/ 97 h 253"/>
                  <a:gd name="T60" fmla="*/ 210 w 217"/>
                  <a:gd name="T61" fmla="*/ 108 h 253"/>
                  <a:gd name="T62" fmla="*/ 205 w 217"/>
                  <a:gd name="T63" fmla="*/ 113 h 253"/>
                  <a:gd name="T64" fmla="*/ 208 w 217"/>
                  <a:gd name="T65" fmla="*/ 119 h 253"/>
                  <a:gd name="T66" fmla="*/ 216 w 217"/>
                  <a:gd name="T67" fmla="*/ 130 h 253"/>
                  <a:gd name="T68" fmla="*/ 217 w 217"/>
                  <a:gd name="T69" fmla="*/ 140 h 253"/>
                  <a:gd name="T70" fmla="*/ 215 w 217"/>
                  <a:gd name="T71" fmla="*/ 155 h 253"/>
                  <a:gd name="T72" fmla="*/ 206 w 217"/>
                  <a:gd name="T73" fmla="*/ 173 h 253"/>
                  <a:gd name="T74" fmla="*/ 196 w 217"/>
                  <a:gd name="T75" fmla="*/ 187 h 253"/>
                  <a:gd name="T76" fmla="*/ 192 w 217"/>
                  <a:gd name="T77" fmla="*/ 194 h 253"/>
                  <a:gd name="T78" fmla="*/ 186 w 217"/>
                  <a:gd name="T79" fmla="*/ 218 h 253"/>
                  <a:gd name="T80" fmla="*/ 152 w 217"/>
                  <a:gd name="T81" fmla="*/ 237 h 253"/>
                  <a:gd name="T82" fmla="*/ 141 w 217"/>
                  <a:gd name="T83" fmla="*/ 241 h 253"/>
                  <a:gd name="T84" fmla="*/ 129 w 217"/>
                  <a:gd name="T85" fmla="*/ 253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217" h="253">
                    <a:moveTo>
                      <a:pt x="129" y="253"/>
                    </a:moveTo>
                    <a:lnTo>
                      <a:pt x="122" y="242"/>
                    </a:lnTo>
                    <a:lnTo>
                      <a:pt x="116" y="206"/>
                    </a:lnTo>
                    <a:lnTo>
                      <a:pt x="53" y="217"/>
                    </a:lnTo>
                    <a:lnTo>
                      <a:pt x="58" y="185"/>
                    </a:lnTo>
                    <a:lnTo>
                      <a:pt x="39" y="175"/>
                    </a:lnTo>
                    <a:lnTo>
                      <a:pt x="19" y="150"/>
                    </a:lnTo>
                    <a:lnTo>
                      <a:pt x="13" y="115"/>
                    </a:lnTo>
                    <a:lnTo>
                      <a:pt x="0" y="93"/>
                    </a:lnTo>
                    <a:lnTo>
                      <a:pt x="8" y="84"/>
                    </a:lnTo>
                    <a:lnTo>
                      <a:pt x="9" y="55"/>
                    </a:lnTo>
                    <a:lnTo>
                      <a:pt x="12" y="42"/>
                    </a:lnTo>
                    <a:lnTo>
                      <a:pt x="32" y="51"/>
                    </a:lnTo>
                    <a:lnTo>
                      <a:pt x="48" y="52"/>
                    </a:lnTo>
                    <a:lnTo>
                      <a:pt x="77" y="32"/>
                    </a:lnTo>
                    <a:lnTo>
                      <a:pt x="82" y="20"/>
                    </a:lnTo>
                    <a:lnTo>
                      <a:pt x="87" y="6"/>
                    </a:lnTo>
                    <a:lnTo>
                      <a:pt x="100" y="0"/>
                    </a:lnTo>
                    <a:lnTo>
                      <a:pt x="144" y="11"/>
                    </a:lnTo>
                    <a:lnTo>
                      <a:pt x="144" y="26"/>
                    </a:lnTo>
                    <a:lnTo>
                      <a:pt x="149" y="38"/>
                    </a:lnTo>
                    <a:lnTo>
                      <a:pt x="154" y="48"/>
                    </a:lnTo>
                    <a:lnTo>
                      <a:pt x="153" y="61"/>
                    </a:lnTo>
                    <a:lnTo>
                      <a:pt x="157" y="68"/>
                    </a:lnTo>
                    <a:lnTo>
                      <a:pt x="164" y="73"/>
                    </a:lnTo>
                    <a:lnTo>
                      <a:pt x="173" y="74"/>
                    </a:lnTo>
                    <a:lnTo>
                      <a:pt x="192" y="88"/>
                    </a:lnTo>
                    <a:lnTo>
                      <a:pt x="191" y="93"/>
                    </a:lnTo>
                    <a:lnTo>
                      <a:pt x="195" y="95"/>
                    </a:lnTo>
                    <a:lnTo>
                      <a:pt x="206" y="97"/>
                    </a:lnTo>
                    <a:lnTo>
                      <a:pt x="210" y="108"/>
                    </a:lnTo>
                    <a:lnTo>
                      <a:pt x="205" y="113"/>
                    </a:lnTo>
                    <a:lnTo>
                      <a:pt x="208" y="119"/>
                    </a:lnTo>
                    <a:lnTo>
                      <a:pt x="216" y="130"/>
                    </a:lnTo>
                    <a:lnTo>
                      <a:pt x="217" y="140"/>
                    </a:lnTo>
                    <a:lnTo>
                      <a:pt x="215" y="155"/>
                    </a:lnTo>
                    <a:lnTo>
                      <a:pt x="206" y="173"/>
                    </a:lnTo>
                    <a:lnTo>
                      <a:pt x="196" y="187"/>
                    </a:lnTo>
                    <a:lnTo>
                      <a:pt x="192" y="194"/>
                    </a:lnTo>
                    <a:lnTo>
                      <a:pt x="186" y="218"/>
                    </a:lnTo>
                    <a:lnTo>
                      <a:pt x="152" y="237"/>
                    </a:lnTo>
                    <a:lnTo>
                      <a:pt x="141" y="241"/>
                    </a:lnTo>
                    <a:lnTo>
                      <a:pt x="129" y="253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53" name="Freeform 116">
                <a:extLst>
                  <a:ext uri="{FF2B5EF4-FFF2-40B4-BE49-F238E27FC236}">
                    <a16:creationId xmlns:a16="http://schemas.microsoft.com/office/drawing/2014/main" id="{D8376C6D-D3B5-4CE7-978F-3BE81A53B92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7" y="3131"/>
                <a:ext cx="95" cy="87"/>
              </a:xfrm>
              <a:custGeom>
                <a:avLst/>
                <a:gdLst>
                  <a:gd name="T0" fmla="*/ 19 w 95"/>
                  <a:gd name="T1" fmla="*/ 87 h 87"/>
                  <a:gd name="T2" fmla="*/ 17 w 95"/>
                  <a:gd name="T3" fmla="*/ 64 h 87"/>
                  <a:gd name="T4" fmla="*/ 1 w 95"/>
                  <a:gd name="T5" fmla="*/ 59 h 87"/>
                  <a:gd name="T6" fmla="*/ 0 w 95"/>
                  <a:gd name="T7" fmla="*/ 29 h 87"/>
                  <a:gd name="T8" fmla="*/ 19 w 95"/>
                  <a:gd name="T9" fmla="*/ 38 h 87"/>
                  <a:gd name="T10" fmla="*/ 13 w 95"/>
                  <a:gd name="T11" fmla="*/ 17 h 87"/>
                  <a:gd name="T12" fmla="*/ 27 w 95"/>
                  <a:gd name="T13" fmla="*/ 0 h 87"/>
                  <a:gd name="T14" fmla="*/ 73 w 95"/>
                  <a:gd name="T15" fmla="*/ 17 h 87"/>
                  <a:gd name="T16" fmla="*/ 79 w 95"/>
                  <a:gd name="T17" fmla="*/ 6 h 87"/>
                  <a:gd name="T18" fmla="*/ 95 w 95"/>
                  <a:gd name="T19" fmla="*/ 0 h 87"/>
                  <a:gd name="T20" fmla="*/ 90 w 95"/>
                  <a:gd name="T21" fmla="*/ 28 h 87"/>
                  <a:gd name="T22" fmla="*/ 89 w 95"/>
                  <a:gd name="T23" fmla="*/ 43 h 87"/>
                  <a:gd name="T24" fmla="*/ 80 w 95"/>
                  <a:gd name="T25" fmla="*/ 79 h 87"/>
                  <a:gd name="T26" fmla="*/ 19 w 95"/>
                  <a:gd name="T27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5" h="87">
                    <a:moveTo>
                      <a:pt x="19" y="87"/>
                    </a:moveTo>
                    <a:lnTo>
                      <a:pt x="17" y="64"/>
                    </a:lnTo>
                    <a:lnTo>
                      <a:pt x="1" y="59"/>
                    </a:lnTo>
                    <a:lnTo>
                      <a:pt x="0" y="29"/>
                    </a:lnTo>
                    <a:lnTo>
                      <a:pt x="19" y="38"/>
                    </a:lnTo>
                    <a:lnTo>
                      <a:pt x="13" y="17"/>
                    </a:lnTo>
                    <a:lnTo>
                      <a:pt x="27" y="0"/>
                    </a:lnTo>
                    <a:lnTo>
                      <a:pt x="73" y="17"/>
                    </a:lnTo>
                    <a:lnTo>
                      <a:pt x="79" y="6"/>
                    </a:lnTo>
                    <a:lnTo>
                      <a:pt x="95" y="0"/>
                    </a:lnTo>
                    <a:lnTo>
                      <a:pt x="90" y="28"/>
                    </a:lnTo>
                    <a:lnTo>
                      <a:pt x="89" y="43"/>
                    </a:lnTo>
                    <a:lnTo>
                      <a:pt x="80" y="79"/>
                    </a:lnTo>
                    <a:lnTo>
                      <a:pt x="19" y="87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54" name="Freeform 117">
                <a:extLst>
                  <a:ext uri="{FF2B5EF4-FFF2-40B4-BE49-F238E27FC236}">
                    <a16:creationId xmlns:a16="http://schemas.microsoft.com/office/drawing/2014/main" id="{E87BDDAB-0216-4A6B-AD8A-75F23E30597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40" y="3478"/>
                <a:ext cx="42" cy="49"/>
              </a:xfrm>
              <a:custGeom>
                <a:avLst/>
                <a:gdLst>
                  <a:gd name="T0" fmla="*/ 40 w 42"/>
                  <a:gd name="T1" fmla="*/ 14 h 49"/>
                  <a:gd name="T2" fmla="*/ 35 w 42"/>
                  <a:gd name="T3" fmla="*/ 13 h 49"/>
                  <a:gd name="T4" fmla="*/ 32 w 42"/>
                  <a:gd name="T5" fmla="*/ 9 h 49"/>
                  <a:gd name="T6" fmla="*/ 31 w 42"/>
                  <a:gd name="T7" fmla="*/ 7 h 49"/>
                  <a:gd name="T8" fmla="*/ 33 w 42"/>
                  <a:gd name="T9" fmla="*/ 0 h 49"/>
                  <a:gd name="T10" fmla="*/ 36 w 42"/>
                  <a:gd name="T11" fmla="*/ 0 h 49"/>
                  <a:gd name="T12" fmla="*/ 40 w 42"/>
                  <a:gd name="T13" fmla="*/ 1 h 49"/>
                  <a:gd name="T14" fmla="*/ 41 w 42"/>
                  <a:gd name="T15" fmla="*/ 6 h 49"/>
                  <a:gd name="T16" fmla="*/ 42 w 42"/>
                  <a:gd name="T17" fmla="*/ 11 h 49"/>
                  <a:gd name="T18" fmla="*/ 40 w 42"/>
                  <a:gd name="T19" fmla="*/ 14 h 49"/>
                  <a:gd name="T20" fmla="*/ 15 w 42"/>
                  <a:gd name="T21" fmla="*/ 14 h 49"/>
                  <a:gd name="T22" fmla="*/ 13 w 42"/>
                  <a:gd name="T23" fmla="*/ 12 h 49"/>
                  <a:gd name="T24" fmla="*/ 13 w 42"/>
                  <a:gd name="T25" fmla="*/ 10 h 49"/>
                  <a:gd name="T26" fmla="*/ 14 w 42"/>
                  <a:gd name="T27" fmla="*/ 4 h 49"/>
                  <a:gd name="T28" fmla="*/ 20 w 42"/>
                  <a:gd name="T29" fmla="*/ 0 h 49"/>
                  <a:gd name="T30" fmla="*/ 22 w 42"/>
                  <a:gd name="T31" fmla="*/ 1 h 49"/>
                  <a:gd name="T32" fmla="*/ 24 w 42"/>
                  <a:gd name="T33" fmla="*/ 3 h 49"/>
                  <a:gd name="T34" fmla="*/ 23 w 42"/>
                  <a:gd name="T35" fmla="*/ 7 h 49"/>
                  <a:gd name="T36" fmla="*/ 21 w 42"/>
                  <a:gd name="T37" fmla="*/ 11 h 49"/>
                  <a:gd name="T38" fmla="*/ 19 w 42"/>
                  <a:gd name="T39" fmla="*/ 14 h 49"/>
                  <a:gd name="T40" fmla="*/ 15 w 42"/>
                  <a:gd name="T41" fmla="*/ 14 h 49"/>
                  <a:gd name="T42" fmla="*/ 20 w 42"/>
                  <a:gd name="T43" fmla="*/ 39 h 49"/>
                  <a:gd name="T44" fmla="*/ 17 w 42"/>
                  <a:gd name="T45" fmla="*/ 37 h 49"/>
                  <a:gd name="T46" fmla="*/ 16 w 42"/>
                  <a:gd name="T47" fmla="*/ 35 h 49"/>
                  <a:gd name="T48" fmla="*/ 15 w 42"/>
                  <a:gd name="T49" fmla="*/ 26 h 49"/>
                  <a:gd name="T50" fmla="*/ 16 w 42"/>
                  <a:gd name="T51" fmla="*/ 23 h 49"/>
                  <a:gd name="T52" fmla="*/ 23 w 42"/>
                  <a:gd name="T53" fmla="*/ 21 h 49"/>
                  <a:gd name="T54" fmla="*/ 27 w 42"/>
                  <a:gd name="T55" fmla="*/ 24 h 49"/>
                  <a:gd name="T56" fmla="*/ 27 w 42"/>
                  <a:gd name="T57" fmla="*/ 26 h 49"/>
                  <a:gd name="T58" fmla="*/ 28 w 42"/>
                  <a:gd name="T59" fmla="*/ 31 h 49"/>
                  <a:gd name="T60" fmla="*/ 26 w 42"/>
                  <a:gd name="T61" fmla="*/ 36 h 49"/>
                  <a:gd name="T62" fmla="*/ 22 w 42"/>
                  <a:gd name="T63" fmla="*/ 38 h 49"/>
                  <a:gd name="T64" fmla="*/ 20 w 42"/>
                  <a:gd name="T65" fmla="*/ 39 h 49"/>
                  <a:gd name="T66" fmla="*/ 5 w 42"/>
                  <a:gd name="T67" fmla="*/ 49 h 49"/>
                  <a:gd name="T68" fmla="*/ 3 w 42"/>
                  <a:gd name="T69" fmla="*/ 47 h 49"/>
                  <a:gd name="T70" fmla="*/ 0 w 42"/>
                  <a:gd name="T71" fmla="*/ 37 h 49"/>
                  <a:gd name="T72" fmla="*/ 0 w 42"/>
                  <a:gd name="T73" fmla="*/ 37 h 49"/>
                  <a:gd name="T74" fmla="*/ 4 w 42"/>
                  <a:gd name="T75" fmla="*/ 33 h 49"/>
                  <a:gd name="T76" fmla="*/ 9 w 42"/>
                  <a:gd name="T77" fmla="*/ 35 h 49"/>
                  <a:gd name="T78" fmla="*/ 11 w 42"/>
                  <a:gd name="T79" fmla="*/ 40 h 49"/>
                  <a:gd name="T80" fmla="*/ 11 w 42"/>
                  <a:gd name="T81" fmla="*/ 45 h 49"/>
                  <a:gd name="T82" fmla="*/ 8 w 42"/>
                  <a:gd name="T83" fmla="*/ 48 h 49"/>
                  <a:gd name="T84" fmla="*/ 5 w 42"/>
                  <a:gd name="T85" fmla="*/ 49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42" h="49">
                    <a:moveTo>
                      <a:pt x="40" y="14"/>
                    </a:moveTo>
                    <a:lnTo>
                      <a:pt x="35" y="13"/>
                    </a:lnTo>
                    <a:lnTo>
                      <a:pt x="32" y="9"/>
                    </a:lnTo>
                    <a:lnTo>
                      <a:pt x="31" y="7"/>
                    </a:lnTo>
                    <a:lnTo>
                      <a:pt x="33" y="0"/>
                    </a:lnTo>
                    <a:lnTo>
                      <a:pt x="36" y="0"/>
                    </a:lnTo>
                    <a:lnTo>
                      <a:pt x="40" y="1"/>
                    </a:lnTo>
                    <a:lnTo>
                      <a:pt x="41" y="6"/>
                    </a:lnTo>
                    <a:lnTo>
                      <a:pt x="42" y="11"/>
                    </a:lnTo>
                    <a:lnTo>
                      <a:pt x="40" y="14"/>
                    </a:lnTo>
                    <a:close/>
                    <a:moveTo>
                      <a:pt x="15" y="14"/>
                    </a:moveTo>
                    <a:lnTo>
                      <a:pt x="13" y="12"/>
                    </a:lnTo>
                    <a:lnTo>
                      <a:pt x="13" y="10"/>
                    </a:lnTo>
                    <a:lnTo>
                      <a:pt x="14" y="4"/>
                    </a:lnTo>
                    <a:lnTo>
                      <a:pt x="20" y="0"/>
                    </a:lnTo>
                    <a:lnTo>
                      <a:pt x="22" y="1"/>
                    </a:lnTo>
                    <a:lnTo>
                      <a:pt x="24" y="3"/>
                    </a:lnTo>
                    <a:lnTo>
                      <a:pt x="23" y="7"/>
                    </a:lnTo>
                    <a:lnTo>
                      <a:pt x="21" y="11"/>
                    </a:lnTo>
                    <a:lnTo>
                      <a:pt x="19" y="14"/>
                    </a:lnTo>
                    <a:lnTo>
                      <a:pt x="15" y="14"/>
                    </a:lnTo>
                    <a:close/>
                    <a:moveTo>
                      <a:pt x="20" y="39"/>
                    </a:moveTo>
                    <a:lnTo>
                      <a:pt x="17" y="37"/>
                    </a:lnTo>
                    <a:lnTo>
                      <a:pt x="16" y="35"/>
                    </a:lnTo>
                    <a:lnTo>
                      <a:pt x="15" y="26"/>
                    </a:lnTo>
                    <a:lnTo>
                      <a:pt x="16" y="23"/>
                    </a:lnTo>
                    <a:lnTo>
                      <a:pt x="23" y="21"/>
                    </a:lnTo>
                    <a:lnTo>
                      <a:pt x="27" y="24"/>
                    </a:lnTo>
                    <a:lnTo>
                      <a:pt x="27" y="26"/>
                    </a:lnTo>
                    <a:lnTo>
                      <a:pt x="28" y="31"/>
                    </a:lnTo>
                    <a:lnTo>
                      <a:pt x="26" y="36"/>
                    </a:lnTo>
                    <a:lnTo>
                      <a:pt x="22" y="38"/>
                    </a:lnTo>
                    <a:lnTo>
                      <a:pt x="20" y="39"/>
                    </a:lnTo>
                    <a:close/>
                    <a:moveTo>
                      <a:pt x="5" y="49"/>
                    </a:moveTo>
                    <a:lnTo>
                      <a:pt x="3" y="47"/>
                    </a:lnTo>
                    <a:lnTo>
                      <a:pt x="0" y="37"/>
                    </a:lnTo>
                    <a:lnTo>
                      <a:pt x="0" y="37"/>
                    </a:lnTo>
                    <a:lnTo>
                      <a:pt x="4" y="33"/>
                    </a:lnTo>
                    <a:lnTo>
                      <a:pt x="9" y="35"/>
                    </a:lnTo>
                    <a:lnTo>
                      <a:pt x="11" y="40"/>
                    </a:lnTo>
                    <a:lnTo>
                      <a:pt x="11" y="45"/>
                    </a:lnTo>
                    <a:lnTo>
                      <a:pt x="8" y="48"/>
                    </a:lnTo>
                    <a:lnTo>
                      <a:pt x="5" y="49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55" name="Freeform 118">
                <a:extLst>
                  <a:ext uri="{FF2B5EF4-FFF2-40B4-BE49-F238E27FC236}">
                    <a16:creationId xmlns:a16="http://schemas.microsoft.com/office/drawing/2014/main" id="{31F63AA8-4AFA-4AA3-A991-3B627E2CB3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88" y="2689"/>
                <a:ext cx="231" cy="215"/>
              </a:xfrm>
              <a:custGeom>
                <a:avLst/>
                <a:gdLst>
                  <a:gd name="T0" fmla="*/ 169 w 231"/>
                  <a:gd name="T1" fmla="*/ 215 h 215"/>
                  <a:gd name="T2" fmla="*/ 131 w 231"/>
                  <a:gd name="T3" fmla="*/ 200 h 215"/>
                  <a:gd name="T4" fmla="*/ 74 w 231"/>
                  <a:gd name="T5" fmla="*/ 191 h 215"/>
                  <a:gd name="T6" fmla="*/ 27 w 231"/>
                  <a:gd name="T7" fmla="*/ 175 h 215"/>
                  <a:gd name="T8" fmla="*/ 2 w 231"/>
                  <a:gd name="T9" fmla="*/ 151 h 215"/>
                  <a:gd name="T10" fmla="*/ 0 w 231"/>
                  <a:gd name="T11" fmla="*/ 114 h 215"/>
                  <a:gd name="T12" fmla="*/ 8 w 231"/>
                  <a:gd name="T13" fmla="*/ 79 h 215"/>
                  <a:gd name="T14" fmla="*/ 19 w 231"/>
                  <a:gd name="T15" fmla="*/ 58 h 215"/>
                  <a:gd name="T16" fmla="*/ 28 w 231"/>
                  <a:gd name="T17" fmla="*/ 41 h 215"/>
                  <a:gd name="T18" fmla="*/ 35 w 231"/>
                  <a:gd name="T19" fmla="*/ 21 h 215"/>
                  <a:gd name="T20" fmla="*/ 57 w 231"/>
                  <a:gd name="T21" fmla="*/ 64 h 215"/>
                  <a:gd name="T22" fmla="*/ 78 w 231"/>
                  <a:gd name="T23" fmla="*/ 66 h 215"/>
                  <a:gd name="T24" fmla="*/ 77 w 231"/>
                  <a:gd name="T25" fmla="*/ 82 h 215"/>
                  <a:gd name="T26" fmla="*/ 57 w 231"/>
                  <a:gd name="T27" fmla="*/ 97 h 215"/>
                  <a:gd name="T28" fmla="*/ 79 w 231"/>
                  <a:gd name="T29" fmla="*/ 120 h 215"/>
                  <a:gd name="T30" fmla="*/ 117 w 231"/>
                  <a:gd name="T31" fmla="*/ 123 h 215"/>
                  <a:gd name="T32" fmla="*/ 126 w 231"/>
                  <a:gd name="T33" fmla="*/ 115 h 215"/>
                  <a:gd name="T34" fmla="*/ 116 w 231"/>
                  <a:gd name="T35" fmla="*/ 104 h 215"/>
                  <a:gd name="T36" fmla="*/ 123 w 231"/>
                  <a:gd name="T37" fmla="*/ 87 h 215"/>
                  <a:gd name="T38" fmla="*/ 114 w 231"/>
                  <a:gd name="T39" fmla="*/ 54 h 215"/>
                  <a:gd name="T40" fmla="*/ 114 w 231"/>
                  <a:gd name="T41" fmla="*/ 39 h 215"/>
                  <a:gd name="T42" fmla="*/ 147 w 231"/>
                  <a:gd name="T43" fmla="*/ 0 h 215"/>
                  <a:gd name="T44" fmla="*/ 168 w 231"/>
                  <a:gd name="T45" fmla="*/ 4 h 215"/>
                  <a:gd name="T46" fmla="*/ 177 w 231"/>
                  <a:gd name="T47" fmla="*/ 21 h 215"/>
                  <a:gd name="T48" fmla="*/ 190 w 231"/>
                  <a:gd name="T49" fmla="*/ 13 h 215"/>
                  <a:gd name="T50" fmla="*/ 194 w 231"/>
                  <a:gd name="T51" fmla="*/ 42 h 215"/>
                  <a:gd name="T52" fmla="*/ 211 w 231"/>
                  <a:gd name="T53" fmla="*/ 52 h 215"/>
                  <a:gd name="T54" fmla="*/ 231 w 231"/>
                  <a:gd name="T55" fmla="*/ 71 h 215"/>
                  <a:gd name="T56" fmla="*/ 186 w 231"/>
                  <a:gd name="T57" fmla="*/ 94 h 215"/>
                  <a:gd name="T58" fmla="*/ 185 w 231"/>
                  <a:gd name="T59" fmla="*/ 119 h 215"/>
                  <a:gd name="T60" fmla="*/ 168 w 231"/>
                  <a:gd name="T61" fmla="*/ 124 h 215"/>
                  <a:gd name="T62" fmla="*/ 159 w 231"/>
                  <a:gd name="T63" fmla="*/ 144 h 215"/>
                  <a:gd name="T64" fmla="*/ 180 w 231"/>
                  <a:gd name="T65" fmla="*/ 159 h 215"/>
                  <a:gd name="T66" fmla="*/ 185 w 231"/>
                  <a:gd name="T67" fmla="*/ 190 h 215"/>
                  <a:gd name="T68" fmla="*/ 184 w 231"/>
                  <a:gd name="T69" fmla="*/ 215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231" h="215">
                    <a:moveTo>
                      <a:pt x="184" y="215"/>
                    </a:moveTo>
                    <a:lnTo>
                      <a:pt x="169" y="215"/>
                    </a:lnTo>
                    <a:lnTo>
                      <a:pt x="164" y="206"/>
                    </a:lnTo>
                    <a:lnTo>
                      <a:pt x="131" y="200"/>
                    </a:lnTo>
                    <a:lnTo>
                      <a:pt x="119" y="201"/>
                    </a:lnTo>
                    <a:lnTo>
                      <a:pt x="74" y="191"/>
                    </a:lnTo>
                    <a:lnTo>
                      <a:pt x="47" y="192"/>
                    </a:lnTo>
                    <a:lnTo>
                      <a:pt x="27" y="175"/>
                    </a:lnTo>
                    <a:lnTo>
                      <a:pt x="14" y="178"/>
                    </a:lnTo>
                    <a:lnTo>
                      <a:pt x="2" y="151"/>
                    </a:lnTo>
                    <a:lnTo>
                      <a:pt x="5" y="134"/>
                    </a:lnTo>
                    <a:lnTo>
                      <a:pt x="0" y="114"/>
                    </a:lnTo>
                    <a:lnTo>
                      <a:pt x="28" y="109"/>
                    </a:lnTo>
                    <a:lnTo>
                      <a:pt x="8" y="79"/>
                    </a:lnTo>
                    <a:lnTo>
                      <a:pt x="16" y="72"/>
                    </a:lnTo>
                    <a:lnTo>
                      <a:pt x="19" y="58"/>
                    </a:lnTo>
                    <a:lnTo>
                      <a:pt x="19" y="45"/>
                    </a:lnTo>
                    <a:lnTo>
                      <a:pt x="28" y="41"/>
                    </a:lnTo>
                    <a:lnTo>
                      <a:pt x="30" y="23"/>
                    </a:lnTo>
                    <a:lnTo>
                      <a:pt x="35" y="21"/>
                    </a:lnTo>
                    <a:lnTo>
                      <a:pt x="50" y="30"/>
                    </a:lnTo>
                    <a:lnTo>
                      <a:pt x="57" y="64"/>
                    </a:lnTo>
                    <a:lnTo>
                      <a:pt x="74" y="60"/>
                    </a:lnTo>
                    <a:lnTo>
                      <a:pt x="78" y="66"/>
                    </a:lnTo>
                    <a:lnTo>
                      <a:pt x="70" y="78"/>
                    </a:lnTo>
                    <a:lnTo>
                      <a:pt x="77" y="82"/>
                    </a:lnTo>
                    <a:lnTo>
                      <a:pt x="71" y="94"/>
                    </a:lnTo>
                    <a:lnTo>
                      <a:pt x="57" y="97"/>
                    </a:lnTo>
                    <a:lnTo>
                      <a:pt x="65" y="113"/>
                    </a:lnTo>
                    <a:lnTo>
                      <a:pt x="79" y="120"/>
                    </a:lnTo>
                    <a:lnTo>
                      <a:pt x="99" y="117"/>
                    </a:lnTo>
                    <a:lnTo>
                      <a:pt x="117" y="123"/>
                    </a:lnTo>
                    <a:lnTo>
                      <a:pt x="115" y="112"/>
                    </a:lnTo>
                    <a:lnTo>
                      <a:pt x="126" y="115"/>
                    </a:lnTo>
                    <a:lnTo>
                      <a:pt x="130" y="108"/>
                    </a:lnTo>
                    <a:lnTo>
                      <a:pt x="116" y="104"/>
                    </a:lnTo>
                    <a:lnTo>
                      <a:pt x="112" y="94"/>
                    </a:lnTo>
                    <a:lnTo>
                      <a:pt x="123" y="87"/>
                    </a:lnTo>
                    <a:lnTo>
                      <a:pt x="112" y="69"/>
                    </a:lnTo>
                    <a:lnTo>
                      <a:pt x="114" y="54"/>
                    </a:lnTo>
                    <a:lnTo>
                      <a:pt x="99" y="42"/>
                    </a:lnTo>
                    <a:lnTo>
                      <a:pt x="114" y="39"/>
                    </a:lnTo>
                    <a:lnTo>
                      <a:pt x="128" y="28"/>
                    </a:lnTo>
                    <a:lnTo>
                      <a:pt x="147" y="0"/>
                    </a:lnTo>
                    <a:lnTo>
                      <a:pt x="156" y="6"/>
                    </a:lnTo>
                    <a:lnTo>
                      <a:pt x="168" y="4"/>
                    </a:lnTo>
                    <a:lnTo>
                      <a:pt x="168" y="20"/>
                    </a:lnTo>
                    <a:lnTo>
                      <a:pt x="177" y="21"/>
                    </a:lnTo>
                    <a:lnTo>
                      <a:pt x="180" y="7"/>
                    </a:lnTo>
                    <a:lnTo>
                      <a:pt x="190" y="13"/>
                    </a:lnTo>
                    <a:lnTo>
                      <a:pt x="191" y="35"/>
                    </a:lnTo>
                    <a:lnTo>
                      <a:pt x="194" y="42"/>
                    </a:lnTo>
                    <a:lnTo>
                      <a:pt x="204" y="46"/>
                    </a:lnTo>
                    <a:lnTo>
                      <a:pt x="211" y="52"/>
                    </a:lnTo>
                    <a:lnTo>
                      <a:pt x="223" y="58"/>
                    </a:lnTo>
                    <a:lnTo>
                      <a:pt x="231" y="71"/>
                    </a:lnTo>
                    <a:lnTo>
                      <a:pt x="195" y="80"/>
                    </a:lnTo>
                    <a:lnTo>
                      <a:pt x="186" y="94"/>
                    </a:lnTo>
                    <a:lnTo>
                      <a:pt x="195" y="105"/>
                    </a:lnTo>
                    <a:lnTo>
                      <a:pt x="185" y="119"/>
                    </a:lnTo>
                    <a:lnTo>
                      <a:pt x="180" y="124"/>
                    </a:lnTo>
                    <a:lnTo>
                      <a:pt x="168" y="124"/>
                    </a:lnTo>
                    <a:lnTo>
                      <a:pt x="175" y="137"/>
                    </a:lnTo>
                    <a:lnTo>
                      <a:pt x="159" y="144"/>
                    </a:lnTo>
                    <a:lnTo>
                      <a:pt x="167" y="158"/>
                    </a:lnTo>
                    <a:lnTo>
                      <a:pt x="180" y="159"/>
                    </a:lnTo>
                    <a:lnTo>
                      <a:pt x="175" y="174"/>
                    </a:lnTo>
                    <a:lnTo>
                      <a:pt x="185" y="190"/>
                    </a:lnTo>
                    <a:lnTo>
                      <a:pt x="178" y="204"/>
                    </a:lnTo>
                    <a:lnTo>
                      <a:pt x="184" y="215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56" name="Freeform 119">
                <a:extLst>
                  <a:ext uri="{FF2B5EF4-FFF2-40B4-BE49-F238E27FC236}">
                    <a16:creationId xmlns:a16="http://schemas.microsoft.com/office/drawing/2014/main" id="{26352660-1926-42D6-811E-CF89A0AEB8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4" y="2810"/>
                <a:ext cx="73" cy="73"/>
              </a:xfrm>
              <a:custGeom>
                <a:avLst/>
                <a:gdLst>
                  <a:gd name="T0" fmla="*/ 34 w 73"/>
                  <a:gd name="T1" fmla="*/ 73 h 73"/>
                  <a:gd name="T2" fmla="*/ 21 w 73"/>
                  <a:gd name="T3" fmla="*/ 72 h 73"/>
                  <a:gd name="T4" fmla="*/ 0 w 73"/>
                  <a:gd name="T5" fmla="*/ 49 h 73"/>
                  <a:gd name="T6" fmla="*/ 2 w 73"/>
                  <a:gd name="T7" fmla="*/ 38 h 73"/>
                  <a:gd name="T8" fmla="*/ 17 w 73"/>
                  <a:gd name="T9" fmla="*/ 6 h 73"/>
                  <a:gd name="T10" fmla="*/ 34 w 73"/>
                  <a:gd name="T11" fmla="*/ 0 h 73"/>
                  <a:gd name="T12" fmla="*/ 73 w 73"/>
                  <a:gd name="T13" fmla="*/ 45 h 73"/>
                  <a:gd name="T14" fmla="*/ 61 w 73"/>
                  <a:gd name="T15" fmla="*/ 51 h 73"/>
                  <a:gd name="T16" fmla="*/ 50 w 73"/>
                  <a:gd name="T17" fmla="*/ 47 h 73"/>
                  <a:gd name="T18" fmla="*/ 34 w 73"/>
                  <a:gd name="T19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3" h="73">
                    <a:moveTo>
                      <a:pt x="34" y="73"/>
                    </a:moveTo>
                    <a:lnTo>
                      <a:pt x="21" y="72"/>
                    </a:lnTo>
                    <a:lnTo>
                      <a:pt x="0" y="49"/>
                    </a:lnTo>
                    <a:lnTo>
                      <a:pt x="2" y="38"/>
                    </a:lnTo>
                    <a:lnTo>
                      <a:pt x="17" y="6"/>
                    </a:lnTo>
                    <a:lnTo>
                      <a:pt x="34" y="0"/>
                    </a:lnTo>
                    <a:lnTo>
                      <a:pt x="73" y="45"/>
                    </a:lnTo>
                    <a:lnTo>
                      <a:pt x="61" y="51"/>
                    </a:lnTo>
                    <a:lnTo>
                      <a:pt x="50" y="47"/>
                    </a:lnTo>
                    <a:lnTo>
                      <a:pt x="34" y="73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57" name="Freeform 120">
                <a:extLst>
                  <a:ext uri="{FF2B5EF4-FFF2-40B4-BE49-F238E27FC236}">
                    <a16:creationId xmlns:a16="http://schemas.microsoft.com/office/drawing/2014/main" id="{A8CE9ABC-F1BC-4ECC-87AF-88990DA76B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31" y="2811"/>
                <a:ext cx="181" cy="171"/>
              </a:xfrm>
              <a:custGeom>
                <a:avLst/>
                <a:gdLst>
                  <a:gd name="T0" fmla="*/ 140 w 181"/>
                  <a:gd name="T1" fmla="*/ 171 h 171"/>
                  <a:gd name="T2" fmla="*/ 115 w 181"/>
                  <a:gd name="T3" fmla="*/ 161 h 171"/>
                  <a:gd name="T4" fmla="*/ 119 w 181"/>
                  <a:gd name="T5" fmla="*/ 131 h 171"/>
                  <a:gd name="T6" fmla="*/ 112 w 181"/>
                  <a:gd name="T7" fmla="*/ 115 h 171"/>
                  <a:gd name="T8" fmla="*/ 85 w 181"/>
                  <a:gd name="T9" fmla="*/ 107 h 171"/>
                  <a:gd name="T10" fmla="*/ 77 w 181"/>
                  <a:gd name="T11" fmla="*/ 95 h 171"/>
                  <a:gd name="T12" fmla="*/ 45 w 181"/>
                  <a:gd name="T13" fmla="*/ 90 h 171"/>
                  <a:gd name="T14" fmla="*/ 54 w 181"/>
                  <a:gd name="T15" fmla="*/ 73 h 171"/>
                  <a:gd name="T16" fmla="*/ 38 w 181"/>
                  <a:gd name="T17" fmla="*/ 67 h 171"/>
                  <a:gd name="T18" fmla="*/ 33 w 181"/>
                  <a:gd name="T19" fmla="*/ 77 h 171"/>
                  <a:gd name="T20" fmla="*/ 16 w 181"/>
                  <a:gd name="T21" fmla="*/ 73 h 171"/>
                  <a:gd name="T22" fmla="*/ 14 w 181"/>
                  <a:gd name="T23" fmla="*/ 64 h 171"/>
                  <a:gd name="T24" fmla="*/ 0 w 181"/>
                  <a:gd name="T25" fmla="*/ 59 h 171"/>
                  <a:gd name="T26" fmla="*/ 17 w 181"/>
                  <a:gd name="T27" fmla="*/ 46 h 171"/>
                  <a:gd name="T28" fmla="*/ 11 w 181"/>
                  <a:gd name="T29" fmla="*/ 25 h 171"/>
                  <a:gd name="T30" fmla="*/ 19 w 181"/>
                  <a:gd name="T31" fmla="*/ 0 h 171"/>
                  <a:gd name="T32" fmla="*/ 28 w 181"/>
                  <a:gd name="T33" fmla="*/ 15 h 171"/>
                  <a:gd name="T34" fmla="*/ 70 w 181"/>
                  <a:gd name="T35" fmla="*/ 35 h 171"/>
                  <a:gd name="T36" fmla="*/ 63 w 181"/>
                  <a:gd name="T37" fmla="*/ 43 h 171"/>
                  <a:gd name="T38" fmla="*/ 125 w 181"/>
                  <a:gd name="T39" fmla="*/ 79 h 171"/>
                  <a:gd name="T40" fmla="*/ 135 w 181"/>
                  <a:gd name="T41" fmla="*/ 75 h 171"/>
                  <a:gd name="T42" fmla="*/ 149 w 181"/>
                  <a:gd name="T43" fmla="*/ 72 h 171"/>
                  <a:gd name="T44" fmla="*/ 179 w 181"/>
                  <a:gd name="T45" fmla="*/ 135 h 171"/>
                  <a:gd name="T46" fmla="*/ 181 w 181"/>
                  <a:gd name="T47" fmla="*/ 160 h 171"/>
                  <a:gd name="T48" fmla="*/ 161 w 181"/>
                  <a:gd name="T49" fmla="*/ 167 h 171"/>
                  <a:gd name="T50" fmla="*/ 140 w 181"/>
                  <a:gd name="T51" fmla="*/ 171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81" h="171">
                    <a:moveTo>
                      <a:pt x="140" y="171"/>
                    </a:moveTo>
                    <a:lnTo>
                      <a:pt x="115" y="161"/>
                    </a:lnTo>
                    <a:lnTo>
                      <a:pt x="119" y="131"/>
                    </a:lnTo>
                    <a:lnTo>
                      <a:pt x="112" y="115"/>
                    </a:lnTo>
                    <a:lnTo>
                      <a:pt x="85" y="107"/>
                    </a:lnTo>
                    <a:lnTo>
                      <a:pt x="77" y="95"/>
                    </a:lnTo>
                    <a:lnTo>
                      <a:pt x="45" y="90"/>
                    </a:lnTo>
                    <a:lnTo>
                      <a:pt x="54" y="73"/>
                    </a:lnTo>
                    <a:lnTo>
                      <a:pt x="38" y="67"/>
                    </a:lnTo>
                    <a:lnTo>
                      <a:pt x="33" y="77"/>
                    </a:lnTo>
                    <a:lnTo>
                      <a:pt x="16" y="73"/>
                    </a:lnTo>
                    <a:lnTo>
                      <a:pt x="14" y="64"/>
                    </a:lnTo>
                    <a:lnTo>
                      <a:pt x="0" y="59"/>
                    </a:lnTo>
                    <a:lnTo>
                      <a:pt x="17" y="46"/>
                    </a:lnTo>
                    <a:lnTo>
                      <a:pt x="11" y="25"/>
                    </a:lnTo>
                    <a:lnTo>
                      <a:pt x="19" y="0"/>
                    </a:lnTo>
                    <a:lnTo>
                      <a:pt x="28" y="15"/>
                    </a:lnTo>
                    <a:lnTo>
                      <a:pt x="70" y="35"/>
                    </a:lnTo>
                    <a:lnTo>
                      <a:pt x="63" y="43"/>
                    </a:lnTo>
                    <a:lnTo>
                      <a:pt x="125" y="79"/>
                    </a:lnTo>
                    <a:lnTo>
                      <a:pt x="135" y="75"/>
                    </a:lnTo>
                    <a:lnTo>
                      <a:pt x="149" y="72"/>
                    </a:lnTo>
                    <a:lnTo>
                      <a:pt x="179" y="135"/>
                    </a:lnTo>
                    <a:lnTo>
                      <a:pt x="181" y="160"/>
                    </a:lnTo>
                    <a:lnTo>
                      <a:pt x="161" y="167"/>
                    </a:lnTo>
                    <a:lnTo>
                      <a:pt x="140" y="171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58" name="Freeform 121">
                <a:extLst>
                  <a:ext uri="{FF2B5EF4-FFF2-40B4-BE49-F238E27FC236}">
                    <a16:creationId xmlns:a16="http://schemas.microsoft.com/office/drawing/2014/main" id="{1FCA3559-F581-4596-A5F6-35F42FD68EE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226" y="3404"/>
                <a:ext cx="36" cy="52"/>
              </a:xfrm>
              <a:custGeom>
                <a:avLst/>
                <a:gdLst>
                  <a:gd name="T0" fmla="*/ 10 w 36"/>
                  <a:gd name="T1" fmla="*/ 21 h 52"/>
                  <a:gd name="T2" fmla="*/ 5 w 36"/>
                  <a:gd name="T3" fmla="*/ 17 h 52"/>
                  <a:gd name="T4" fmla="*/ 3 w 36"/>
                  <a:gd name="T5" fmla="*/ 10 h 52"/>
                  <a:gd name="T6" fmla="*/ 2 w 36"/>
                  <a:gd name="T7" fmla="*/ 6 h 52"/>
                  <a:gd name="T8" fmla="*/ 4 w 36"/>
                  <a:gd name="T9" fmla="*/ 4 h 52"/>
                  <a:gd name="T10" fmla="*/ 6 w 36"/>
                  <a:gd name="T11" fmla="*/ 1 h 52"/>
                  <a:gd name="T12" fmla="*/ 8 w 36"/>
                  <a:gd name="T13" fmla="*/ 0 h 52"/>
                  <a:gd name="T14" fmla="*/ 11 w 36"/>
                  <a:gd name="T15" fmla="*/ 4 h 52"/>
                  <a:gd name="T16" fmla="*/ 16 w 36"/>
                  <a:gd name="T17" fmla="*/ 17 h 52"/>
                  <a:gd name="T18" fmla="*/ 14 w 36"/>
                  <a:gd name="T19" fmla="*/ 21 h 52"/>
                  <a:gd name="T20" fmla="*/ 10 w 36"/>
                  <a:gd name="T21" fmla="*/ 21 h 52"/>
                  <a:gd name="T22" fmla="*/ 9 w 36"/>
                  <a:gd name="T23" fmla="*/ 47 h 52"/>
                  <a:gd name="T24" fmla="*/ 5 w 36"/>
                  <a:gd name="T25" fmla="*/ 45 h 52"/>
                  <a:gd name="T26" fmla="*/ 3 w 36"/>
                  <a:gd name="T27" fmla="*/ 42 h 52"/>
                  <a:gd name="T28" fmla="*/ 1 w 36"/>
                  <a:gd name="T29" fmla="*/ 29 h 52"/>
                  <a:gd name="T30" fmla="*/ 0 w 36"/>
                  <a:gd name="T31" fmla="*/ 25 h 52"/>
                  <a:gd name="T32" fmla="*/ 1 w 36"/>
                  <a:gd name="T33" fmla="*/ 22 h 52"/>
                  <a:gd name="T34" fmla="*/ 3 w 36"/>
                  <a:gd name="T35" fmla="*/ 21 h 52"/>
                  <a:gd name="T36" fmla="*/ 10 w 36"/>
                  <a:gd name="T37" fmla="*/ 29 h 52"/>
                  <a:gd name="T38" fmla="*/ 13 w 36"/>
                  <a:gd name="T39" fmla="*/ 38 h 52"/>
                  <a:gd name="T40" fmla="*/ 14 w 36"/>
                  <a:gd name="T41" fmla="*/ 44 h 52"/>
                  <a:gd name="T42" fmla="*/ 12 w 36"/>
                  <a:gd name="T43" fmla="*/ 46 h 52"/>
                  <a:gd name="T44" fmla="*/ 9 w 36"/>
                  <a:gd name="T45" fmla="*/ 47 h 52"/>
                  <a:gd name="T46" fmla="*/ 27 w 36"/>
                  <a:gd name="T47" fmla="*/ 52 h 52"/>
                  <a:gd name="T48" fmla="*/ 23 w 36"/>
                  <a:gd name="T49" fmla="*/ 47 h 52"/>
                  <a:gd name="T50" fmla="*/ 18 w 36"/>
                  <a:gd name="T51" fmla="*/ 39 h 52"/>
                  <a:gd name="T52" fmla="*/ 16 w 36"/>
                  <a:gd name="T53" fmla="*/ 33 h 52"/>
                  <a:gd name="T54" fmla="*/ 18 w 36"/>
                  <a:gd name="T55" fmla="*/ 27 h 52"/>
                  <a:gd name="T56" fmla="*/ 21 w 36"/>
                  <a:gd name="T57" fmla="*/ 23 h 52"/>
                  <a:gd name="T58" fmla="*/ 27 w 36"/>
                  <a:gd name="T59" fmla="*/ 27 h 52"/>
                  <a:gd name="T60" fmla="*/ 34 w 36"/>
                  <a:gd name="T61" fmla="*/ 37 h 52"/>
                  <a:gd name="T62" fmla="*/ 36 w 36"/>
                  <a:gd name="T63" fmla="*/ 40 h 52"/>
                  <a:gd name="T64" fmla="*/ 35 w 36"/>
                  <a:gd name="T65" fmla="*/ 45 h 52"/>
                  <a:gd name="T66" fmla="*/ 33 w 36"/>
                  <a:gd name="T67" fmla="*/ 50 h 52"/>
                  <a:gd name="T68" fmla="*/ 32 w 36"/>
                  <a:gd name="T69" fmla="*/ 52 h 52"/>
                  <a:gd name="T70" fmla="*/ 27 w 36"/>
                  <a:gd name="T71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6" h="52">
                    <a:moveTo>
                      <a:pt x="10" y="21"/>
                    </a:moveTo>
                    <a:lnTo>
                      <a:pt x="5" y="17"/>
                    </a:lnTo>
                    <a:lnTo>
                      <a:pt x="3" y="10"/>
                    </a:lnTo>
                    <a:lnTo>
                      <a:pt x="2" y="6"/>
                    </a:lnTo>
                    <a:lnTo>
                      <a:pt x="4" y="4"/>
                    </a:lnTo>
                    <a:lnTo>
                      <a:pt x="6" y="1"/>
                    </a:lnTo>
                    <a:lnTo>
                      <a:pt x="8" y="0"/>
                    </a:lnTo>
                    <a:lnTo>
                      <a:pt x="11" y="4"/>
                    </a:lnTo>
                    <a:lnTo>
                      <a:pt x="16" y="17"/>
                    </a:lnTo>
                    <a:lnTo>
                      <a:pt x="14" y="21"/>
                    </a:lnTo>
                    <a:lnTo>
                      <a:pt x="10" y="21"/>
                    </a:lnTo>
                    <a:close/>
                    <a:moveTo>
                      <a:pt x="9" y="47"/>
                    </a:moveTo>
                    <a:lnTo>
                      <a:pt x="5" y="45"/>
                    </a:lnTo>
                    <a:lnTo>
                      <a:pt x="3" y="42"/>
                    </a:lnTo>
                    <a:lnTo>
                      <a:pt x="1" y="29"/>
                    </a:lnTo>
                    <a:lnTo>
                      <a:pt x="0" y="25"/>
                    </a:lnTo>
                    <a:lnTo>
                      <a:pt x="1" y="22"/>
                    </a:lnTo>
                    <a:lnTo>
                      <a:pt x="3" y="21"/>
                    </a:lnTo>
                    <a:lnTo>
                      <a:pt x="10" y="29"/>
                    </a:lnTo>
                    <a:lnTo>
                      <a:pt x="13" y="38"/>
                    </a:lnTo>
                    <a:lnTo>
                      <a:pt x="14" y="44"/>
                    </a:lnTo>
                    <a:lnTo>
                      <a:pt x="12" y="46"/>
                    </a:lnTo>
                    <a:lnTo>
                      <a:pt x="9" y="47"/>
                    </a:lnTo>
                    <a:close/>
                    <a:moveTo>
                      <a:pt x="27" y="52"/>
                    </a:moveTo>
                    <a:lnTo>
                      <a:pt x="23" y="47"/>
                    </a:lnTo>
                    <a:lnTo>
                      <a:pt x="18" y="39"/>
                    </a:lnTo>
                    <a:lnTo>
                      <a:pt x="16" y="33"/>
                    </a:lnTo>
                    <a:lnTo>
                      <a:pt x="18" y="27"/>
                    </a:lnTo>
                    <a:lnTo>
                      <a:pt x="21" y="23"/>
                    </a:lnTo>
                    <a:lnTo>
                      <a:pt x="27" y="27"/>
                    </a:lnTo>
                    <a:lnTo>
                      <a:pt x="34" y="37"/>
                    </a:lnTo>
                    <a:lnTo>
                      <a:pt x="36" y="40"/>
                    </a:lnTo>
                    <a:lnTo>
                      <a:pt x="35" y="45"/>
                    </a:lnTo>
                    <a:lnTo>
                      <a:pt x="33" y="50"/>
                    </a:lnTo>
                    <a:lnTo>
                      <a:pt x="32" y="52"/>
                    </a:lnTo>
                    <a:lnTo>
                      <a:pt x="27" y="52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59" name="Freeform 122">
                <a:extLst>
                  <a:ext uri="{FF2B5EF4-FFF2-40B4-BE49-F238E27FC236}">
                    <a16:creationId xmlns:a16="http://schemas.microsoft.com/office/drawing/2014/main" id="{F17153FD-6FFA-40FC-BBAD-D8E927C18B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4" y="1845"/>
                <a:ext cx="201" cy="266"/>
              </a:xfrm>
              <a:custGeom>
                <a:avLst/>
                <a:gdLst>
                  <a:gd name="T0" fmla="*/ 118 w 201"/>
                  <a:gd name="T1" fmla="*/ 266 h 266"/>
                  <a:gd name="T2" fmla="*/ 98 w 201"/>
                  <a:gd name="T3" fmla="*/ 263 h 266"/>
                  <a:gd name="T4" fmla="*/ 81 w 201"/>
                  <a:gd name="T5" fmla="*/ 250 h 266"/>
                  <a:gd name="T6" fmla="*/ 65 w 201"/>
                  <a:gd name="T7" fmla="*/ 229 h 266"/>
                  <a:gd name="T8" fmla="*/ 56 w 201"/>
                  <a:gd name="T9" fmla="*/ 242 h 266"/>
                  <a:gd name="T10" fmla="*/ 35 w 201"/>
                  <a:gd name="T11" fmla="*/ 237 h 266"/>
                  <a:gd name="T12" fmla="*/ 31 w 201"/>
                  <a:gd name="T13" fmla="*/ 205 h 266"/>
                  <a:gd name="T14" fmla="*/ 17 w 201"/>
                  <a:gd name="T15" fmla="*/ 176 h 266"/>
                  <a:gd name="T16" fmla="*/ 16 w 201"/>
                  <a:gd name="T17" fmla="*/ 164 h 266"/>
                  <a:gd name="T18" fmla="*/ 0 w 201"/>
                  <a:gd name="T19" fmla="*/ 145 h 266"/>
                  <a:gd name="T20" fmla="*/ 2 w 201"/>
                  <a:gd name="T21" fmla="*/ 135 h 266"/>
                  <a:gd name="T22" fmla="*/ 18 w 201"/>
                  <a:gd name="T23" fmla="*/ 131 h 266"/>
                  <a:gd name="T24" fmla="*/ 31 w 201"/>
                  <a:gd name="T25" fmla="*/ 137 h 266"/>
                  <a:gd name="T26" fmla="*/ 41 w 201"/>
                  <a:gd name="T27" fmla="*/ 133 h 266"/>
                  <a:gd name="T28" fmla="*/ 43 w 201"/>
                  <a:gd name="T29" fmla="*/ 121 h 266"/>
                  <a:gd name="T30" fmla="*/ 27 w 201"/>
                  <a:gd name="T31" fmla="*/ 114 h 266"/>
                  <a:gd name="T32" fmla="*/ 24 w 201"/>
                  <a:gd name="T33" fmla="*/ 99 h 266"/>
                  <a:gd name="T34" fmla="*/ 37 w 201"/>
                  <a:gd name="T35" fmla="*/ 96 h 266"/>
                  <a:gd name="T36" fmla="*/ 39 w 201"/>
                  <a:gd name="T37" fmla="*/ 64 h 266"/>
                  <a:gd name="T38" fmla="*/ 23 w 201"/>
                  <a:gd name="T39" fmla="*/ 61 h 266"/>
                  <a:gd name="T40" fmla="*/ 16 w 201"/>
                  <a:gd name="T41" fmla="*/ 43 h 266"/>
                  <a:gd name="T42" fmla="*/ 32 w 201"/>
                  <a:gd name="T43" fmla="*/ 0 h 266"/>
                  <a:gd name="T44" fmla="*/ 95 w 201"/>
                  <a:gd name="T45" fmla="*/ 20 h 266"/>
                  <a:gd name="T46" fmla="*/ 94 w 201"/>
                  <a:gd name="T47" fmla="*/ 14 h 266"/>
                  <a:gd name="T48" fmla="*/ 128 w 201"/>
                  <a:gd name="T49" fmla="*/ 12 h 266"/>
                  <a:gd name="T50" fmla="*/ 144 w 201"/>
                  <a:gd name="T51" fmla="*/ 56 h 266"/>
                  <a:gd name="T52" fmla="*/ 170 w 201"/>
                  <a:gd name="T53" fmla="*/ 93 h 266"/>
                  <a:gd name="T54" fmla="*/ 179 w 201"/>
                  <a:gd name="T55" fmla="*/ 122 h 266"/>
                  <a:gd name="T56" fmla="*/ 180 w 201"/>
                  <a:gd name="T57" fmla="*/ 134 h 266"/>
                  <a:gd name="T58" fmla="*/ 183 w 201"/>
                  <a:gd name="T59" fmla="*/ 137 h 266"/>
                  <a:gd name="T60" fmla="*/ 190 w 201"/>
                  <a:gd name="T61" fmla="*/ 160 h 266"/>
                  <a:gd name="T62" fmla="*/ 200 w 201"/>
                  <a:gd name="T63" fmla="*/ 209 h 266"/>
                  <a:gd name="T64" fmla="*/ 201 w 201"/>
                  <a:gd name="T65" fmla="*/ 218 h 266"/>
                  <a:gd name="T66" fmla="*/ 187 w 201"/>
                  <a:gd name="T67" fmla="*/ 211 h 266"/>
                  <a:gd name="T68" fmla="*/ 154 w 201"/>
                  <a:gd name="T69" fmla="*/ 228 h 266"/>
                  <a:gd name="T70" fmla="*/ 158 w 201"/>
                  <a:gd name="T71" fmla="*/ 235 h 266"/>
                  <a:gd name="T72" fmla="*/ 171 w 201"/>
                  <a:gd name="T73" fmla="*/ 249 h 266"/>
                  <a:gd name="T74" fmla="*/ 159 w 201"/>
                  <a:gd name="T75" fmla="*/ 266 h 266"/>
                  <a:gd name="T76" fmla="*/ 136 w 201"/>
                  <a:gd name="T77" fmla="*/ 265 h 266"/>
                  <a:gd name="T78" fmla="*/ 118 w 201"/>
                  <a:gd name="T79" fmla="*/ 266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01" h="266">
                    <a:moveTo>
                      <a:pt x="118" y="266"/>
                    </a:moveTo>
                    <a:lnTo>
                      <a:pt x="98" y="263"/>
                    </a:lnTo>
                    <a:lnTo>
                      <a:pt x="81" y="250"/>
                    </a:lnTo>
                    <a:lnTo>
                      <a:pt x="65" y="229"/>
                    </a:lnTo>
                    <a:lnTo>
                      <a:pt x="56" y="242"/>
                    </a:lnTo>
                    <a:lnTo>
                      <a:pt x="35" y="237"/>
                    </a:lnTo>
                    <a:lnTo>
                      <a:pt x="31" y="205"/>
                    </a:lnTo>
                    <a:lnTo>
                      <a:pt x="17" y="176"/>
                    </a:lnTo>
                    <a:lnTo>
                      <a:pt x="16" y="164"/>
                    </a:lnTo>
                    <a:lnTo>
                      <a:pt x="0" y="145"/>
                    </a:lnTo>
                    <a:lnTo>
                      <a:pt x="2" y="135"/>
                    </a:lnTo>
                    <a:lnTo>
                      <a:pt x="18" y="131"/>
                    </a:lnTo>
                    <a:lnTo>
                      <a:pt x="31" y="137"/>
                    </a:lnTo>
                    <a:lnTo>
                      <a:pt x="41" y="133"/>
                    </a:lnTo>
                    <a:lnTo>
                      <a:pt x="43" y="121"/>
                    </a:lnTo>
                    <a:lnTo>
                      <a:pt x="27" y="114"/>
                    </a:lnTo>
                    <a:lnTo>
                      <a:pt x="24" y="99"/>
                    </a:lnTo>
                    <a:lnTo>
                      <a:pt x="37" y="96"/>
                    </a:lnTo>
                    <a:lnTo>
                      <a:pt x="39" y="64"/>
                    </a:lnTo>
                    <a:lnTo>
                      <a:pt x="23" y="61"/>
                    </a:lnTo>
                    <a:lnTo>
                      <a:pt x="16" y="43"/>
                    </a:lnTo>
                    <a:lnTo>
                      <a:pt x="32" y="0"/>
                    </a:lnTo>
                    <a:lnTo>
                      <a:pt x="95" y="20"/>
                    </a:lnTo>
                    <a:lnTo>
                      <a:pt x="94" y="14"/>
                    </a:lnTo>
                    <a:lnTo>
                      <a:pt x="128" y="12"/>
                    </a:lnTo>
                    <a:lnTo>
                      <a:pt x="144" y="56"/>
                    </a:lnTo>
                    <a:lnTo>
                      <a:pt x="170" y="93"/>
                    </a:lnTo>
                    <a:lnTo>
                      <a:pt x="179" y="122"/>
                    </a:lnTo>
                    <a:lnTo>
                      <a:pt x="180" y="134"/>
                    </a:lnTo>
                    <a:lnTo>
                      <a:pt x="183" y="137"/>
                    </a:lnTo>
                    <a:lnTo>
                      <a:pt x="190" y="160"/>
                    </a:lnTo>
                    <a:lnTo>
                      <a:pt x="200" y="209"/>
                    </a:lnTo>
                    <a:lnTo>
                      <a:pt x="201" y="218"/>
                    </a:lnTo>
                    <a:lnTo>
                      <a:pt x="187" y="211"/>
                    </a:lnTo>
                    <a:lnTo>
                      <a:pt x="154" y="228"/>
                    </a:lnTo>
                    <a:lnTo>
                      <a:pt x="158" y="235"/>
                    </a:lnTo>
                    <a:lnTo>
                      <a:pt x="171" y="249"/>
                    </a:lnTo>
                    <a:lnTo>
                      <a:pt x="159" y="266"/>
                    </a:lnTo>
                    <a:lnTo>
                      <a:pt x="136" y="265"/>
                    </a:lnTo>
                    <a:lnTo>
                      <a:pt x="118" y="266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60" name="Freeform 123">
                <a:extLst>
                  <a:ext uri="{FF2B5EF4-FFF2-40B4-BE49-F238E27FC236}">
                    <a16:creationId xmlns:a16="http://schemas.microsoft.com/office/drawing/2014/main" id="{FF95C7E1-F5D5-4E44-B785-7E7F4D3480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06" y="2838"/>
                <a:ext cx="84" cy="73"/>
              </a:xfrm>
              <a:custGeom>
                <a:avLst/>
                <a:gdLst>
                  <a:gd name="T0" fmla="*/ 40 w 84"/>
                  <a:gd name="T1" fmla="*/ 73 h 73"/>
                  <a:gd name="T2" fmla="*/ 20 w 84"/>
                  <a:gd name="T3" fmla="*/ 57 h 73"/>
                  <a:gd name="T4" fmla="*/ 3 w 84"/>
                  <a:gd name="T5" fmla="*/ 52 h 73"/>
                  <a:gd name="T6" fmla="*/ 8 w 84"/>
                  <a:gd name="T7" fmla="*/ 43 h 73"/>
                  <a:gd name="T8" fmla="*/ 0 w 84"/>
                  <a:gd name="T9" fmla="*/ 29 h 73"/>
                  <a:gd name="T10" fmla="*/ 10 w 84"/>
                  <a:gd name="T11" fmla="*/ 21 h 73"/>
                  <a:gd name="T12" fmla="*/ 13 w 84"/>
                  <a:gd name="T13" fmla="*/ 10 h 73"/>
                  <a:gd name="T14" fmla="*/ 18 w 84"/>
                  <a:gd name="T15" fmla="*/ 4 h 73"/>
                  <a:gd name="T16" fmla="*/ 36 w 84"/>
                  <a:gd name="T17" fmla="*/ 20 h 73"/>
                  <a:gd name="T18" fmla="*/ 41 w 84"/>
                  <a:gd name="T19" fmla="*/ 12 h 73"/>
                  <a:gd name="T20" fmla="*/ 57 w 84"/>
                  <a:gd name="T21" fmla="*/ 0 h 73"/>
                  <a:gd name="T22" fmla="*/ 76 w 84"/>
                  <a:gd name="T23" fmla="*/ 12 h 73"/>
                  <a:gd name="T24" fmla="*/ 84 w 84"/>
                  <a:gd name="T25" fmla="*/ 34 h 73"/>
                  <a:gd name="T26" fmla="*/ 80 w 84"/>
                  <a:gd name="T27" fmla="*/ 44 h 73"/>
                  <a:gd name="T28" fmla="*/ 64 w 84"/>
                  <a:gd name="T29" fmla="*/ 39 h 73"/>
                  <a:gd name="T30" fmla="*/ 43 w 84"/>
                  <a:gd name="T31" fmla="*/ 56 h 73"/>
                  <a:gd name="T32" fmla="*/ 52 w 84"/>
                  <a:gd name="T33" fmla="*/ 66 h 73"/>
                  <a:gd name="T34" fmla="*/ 40 w 84"/>
                  <a:gd name="T35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84" h="73">
                    <a:moveTo>
                      <a:pt x="40" y="73"/>
                    </a:moveTo>
                    <a:lnTo>
                      <a:pt x="20" y="57"/>
                    </a:lnTo>
                    <a:lnTo>
                      <a:pt x="3" y="52"/>
                    </a:lnTo>
                    <a:lnTo>
                      <a:pt x="8" y="43"/>
                    </a:lnTo>
                    <a:lnTo>
                      <a:pt x="0" y="29"/>
                    </a:lnTo>
                    <a:lnTo>
                      <a:pt x="10" y="21"/>
                    </a:lnTo>
                    <a:lnTo>
                      <a:pt x="13" y="10"/>
                    </a:lnTo>
                    <a:lnTo>
                      <a:pt x="18" y="4"/>
                    </a:lnTo>
                    <a:lnTo>
                      <a:pt x="36" y="20"/>
                    </a:lnTo>
                    <a:lnTo>
                      <a:pt x="41" y="12"/>
                    </a:lnTo>
                    <a:lnTo>
                      <a:pt x="57" y="0"/>
                    </a:lnTo>
                    <a:lnTo>
                      <a:pt x="76" y="12"/>
                    </a:lnTo>
                    <a:lnTo>
                      <a:pt x="84" y="34"/>
                    </a:lnTo>
                    <a:lnTo>
                      <a:pt x="80" y="44"/>
                    </a:lnTo>
                    <a:lnTo>
                      <a:pt x="64" y="39"/>
                    </a:lnTo>
                    <a:lnTo>
                      <a:pt x="43" y="56"/>
                    </a:lnTo>
                    <a:lnTo>
                      <a:pt x="52" y="66"/>
                    </a:lnTo>
                    <a:lnTo>
                      <a:pt x="40" y="73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61" name="Freeform 124">
                <a:extLst>
                  <a:ext uri="{FF2B5EF4-FFF2-40B4-BE49-F238E27FC236}">
                    <a16:creationId xmlns:a16="http://schemas.microsoft.com/office/drawing/2014/main" id="{8C933DA0-FD8F-43BE-94C1-78AA8B96EA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4" y="2751"/>
                <a:ext cx="74" cy="59"/>
              </a:xfrm>
              <a:custGeom>
                <a:avLst/>
                <a:gdLst>
                  <a:gd name="T0" fmla="*/ 28 w 74"/>
                  <a:gd name="T1" fmla="*/ 59 h 59"/>
                  <a:gd name="T2" fmla="*/ 20 w 74"/>
                  <a:gd name="T3" fmla="*/ 53 h 59"/>
                  <a:gd name="T4" fmla="*/ 8 w 74"/>
                  <a:gd name="T5" fmla="*/ 52 h 59"/>
                  <a:gd name="T6" fmla="*/ 2 w 74"/>
                  <a:gd name="T7" fmla="*/ 45 h 59"/>
                  <a:gd name="T8" fmla="*/ 0 w 74"/>
                  <a:gd name="T9" fmla="*/ 25 h 59"/>
                  <a:gd name="T10" fmla="*/ 11 w 74"/>
                  <a:gd name="T11" fmla="*/ 11 h 59"/>
                  <a:gd name="T12" fmla="*/ 32 w 74"/>
                  <a:gd name="T13" fmla="*/ 0 h 59"/>
                  <a:gd name="T14" fmla="*/ 62 w 74"/>
                  <a:gd name="T15" fmla="*/ 8 h 59"/>
                  <a:gd name="T16" fmla="*/ 74 w 74"/>
                  <a:gd name="T17" fmla="*/ 32 h 59"/>
                  <a:gd name="T18" fmla="*/ 52 w 74"/>
                  <a:gd name="T19" fmla="*/ 48 h 59"/>
                  <a:gd name="T20" fmla="*/ 40 w 74"/>
                  <a:gd name="T21" fmla="*/ 44 h 59"/>
                  <a:gd name="T22" fmla="*/ 28 w 74"/>
                  <a:gd name="T23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4" h="59">
                    <a:moveTo>
                      <a:pt x="28" y="59"/>
                    </a:moveTo>
                    <a:lnTo>
                      <a:pt x="20" y="53"/>
                    </a:lnTo>
                    <a:lnTo>
                      <a:pt x="8" y="52"/>
                    </a:lnTo>
                    <a:lnTo>
                      <a:pt x="2" y="45"/>
                    </a:lnTo>
                    <a:lnTo>
                      <a:pt x="0" y="25"/>
                    </a:lnTo>
                    <a:lnTo>
                      <a:pt x="11" y="11"/>
                    </a:lnTo>
                    <a:lnTo>
                      <a:pt x="32" y="0"/>
                    </a:lnTo>
                    <a:lnTo>
                      <a:pt x="62" y="8"/>
                    </a:lnTo>
                    <a:lnTo>
                      <a:pt x="74" y="32"/>
                    </a:lnTo>
                    <a:lnTo>
                      <a:pt x="52" y="48"/>
                    </a:lnTo>
                    <a:lnTo>
                      <a:pt x="40" y="44"/>
                    </a:lnTo>
                    <a:lnTo>
                      <a:pt x="28" y="59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62" name="Freeform 125">
                <a:extLst>
                  <a:ext uri="{FF2B5EF4-FFF2-40B4-BE49-F238E27FC236}">
                    <a16:creationId xmlns:a16="http://schemas.microsoft.com/office/drawing/2014/main" id="{438FB449-3955-4B72-8B6F-19608FA6B6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50" y="3347"/>
                <a:ext cx="42" cy="63"/>
              </a:xfrm>
              <a:custGeom>
                <a:avLst/>
                <a:gdLst>
                  <a:gd name="T0" fmla="*/ 24 w 42"/>
                  <a:gd name="T1" fmla="*/ 63 h 63"/>
                  <a:gd name="T2" fmla="*/ 13 w 42"/>
                  <a:gd name="T3" fmla="*/ 39 h 63"/>
                  <a:gd name="T4" fmla="*/ 0 w 42"/>
                  <a:gd name="T5" fmla="*/ 45 h 63"/>
                  <a:gd name="T6" fmla="*/ 0 w 42"/>
                  <a:gd name="T7" fmla="*/ 32 h 63"/>
                  <a:gd name="T8" fmla="*/ 8 w 42"/>
                  <a:gd name="T9" fmla="*/ 15 h 63"/>
                  <a:gd name="T10" fmla="*/ 21 w 42"/>
                  <a:gd name="T11" fmla="*/ 0 h 63"/>
                  <a:gd name="T12" fmla="*/ 27 w 42"/>
                  <a:gd name="T13" fmla="*/ 11 h 63"/>
                  <a:gd name="T14" fmla="*/ 29 w 42"/>
                  <a:gd name="T15" fmla="*/ 25 h 63"/>
                  <a:gd name="T16" fmla="*/ 38 w 42"/>
                  <a:gd name="T17" fmla="*/ 36 h 63"/>
                  <a:gd name="T18" fmla="*/ 42 w 42"/>
                  <a:gd name="T19" fmla="*/ 52 h 63"/>
                  <a:gd name="T20" fmla="*/ 35 w 42"/>
                  <a:gd name="T21" fmla="*/ 63 h 63"/>
                  <a:gd name="T22" fmla="*/ 24 w 42"/>
                  <a:gd name="T23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" h="63">
                    <a:moveTo>
                      <a:pt x="24" y="63"/>
                    </a:moveTo>
                    <a:lnTo>
                      <a:pt x="13" y="39"/>
                    </a:lnTo>
                    <a:lnTo>
                      <a:pt x="0" y="45"/>
                    </a:lnTo>
                    <a:lnTo>
                      <a:pt x="0" y="32"/>
                    </a:lnTo>
                    <a:lnTo>
                      <a:pt x="8" y="15"/>
                    </a:lnTo>
                    <a:lnTo>
                      <a:pt x="21" y="0"/>
                    </a:lnTo>
                    <a:lnTo>
                      <a:pt x="27" y="11"/>
                    </a:lnTo>
                    <a:lnTo>
                      <a:pt x="29" y="25"/>
                    </a:lnTo>
                    <a:lnTo>
                      <a:pt x="38" y="36"/>
                    </a:lnTo>
                    <a:lnTo>
                      <a:pt x="42" y="52"/>
                    </a:lnTo>
                    <a:lnTo>
                      <a:pt x="35" y="63"/>
                    </a:lnTo>
                    <a:lnTo>
                      <a:pt x="24" y="63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63" name="Freeform 126">
                <a:extLst>
                  <a:ext uri="{FF2B5EF4-FFF2-40B4-BE49-F238E27FC236}">
                    <a16:creationId xmlns:a16="http://schemas.microsoft.com/office/drawing/2014/main" id="{EF6716D4-E4AB-43E8-9618-AE158363D5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5" y="2495"/>
                <a:ext cx="86" cy="85"/>
              </a:xfrm>
              <a:custGeom>
                <a:avLst/>
                <a:gdLst>
                  <a:gd name="T0" fmla="*/ 15 w 86"/>
                  <a:gd name="T1" fmla="*/ 85 h 85"/>
                  <a:gd name="T2" fmla="*/ 9 w 86"/>
                  <a:gd name="T3" fmla="*/ 53 h 85"/>
                  <a:gd name="T4" fmla="*/ 0 w 86"/>
                  <a:gd name="T5" fmla="*/ 51 h 85"/>
                  <a:gd name="T6" fmla="*/ 6 w 86"/>
                  <a:gd name="T7" fmla="*/ 29 h 85"/>
                  <a:gd name="T8" fmla="*/ 15 w 86"/>
                  <a:gd name="T9" fmla="*/ 7 h 85"/>
                  <a:gd name="T10" fmla="*/ 30 w 86"/>
                  <a:gd name="T11" fmla="*/ 0 h 85"/>
                  <a:gd name="T12" fmla="*/ 79 w 86"/>
                  <a:gd name="T13" fmla="*/ 32 h 85"/>
                  <a:gd name="T14" fmla="*/ 86 w 86"/>
                  <a:gd name="T15" fmla="*/ 52 h 85"/>
                  <a:gd name="T16" fmla="*/ 15 w 86"/>
                  <a:gd name="T17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6" h="85">
                    <a:moveTo>
                      <a:pt x="15" y="85"/>
                    </a:moveTo>
                    <a:lnTo>
                      <a:pt x="9" y="53"/>
                    </a:lnTo>
                    <a:lnTo>
                      <a:pt x="0" y="51"/>
                    </a:lnTo>
                    <a:lnTo>
                      <a:pt x="6" y="29"/>
                    </a:lnTo>
                    <a:lnTo>
                      <a:pt x="15" y="7"/>
                    </a:lnTo>
                    <a:lnTo>
                      <a:pt x="30" y="0"/>
                    </a:lnTo>
                    <a:lnTo>
                      <a:pt x="79" y="32"/>
                    </a:lnTo>
                    <a:lnTo>
                      <a:pt x="86" y="52"/>
                    </a:lnTo>
                    <a:lnTo>
                      <a:pt x="15" y="85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64" name="Freeform 127">
                <a:extLst>
                  <a:ext uri="{FF2B5EF4-FFF2-40B4-BE49-F238E27FC236}">
                    <a16:creationId xmlns:a16="http://schemas.microsoft.com/office/drawing/2014/main" id="{BBB1123C-576B-4F5E-893A-277042602C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60" y="3590"/>
                <a:ext cx="22" cy="17"/>
              </a:xfrm>
              <a:custGeom>
                <a:avLst/>
                <a:gdLst>
                  <a:gd name="T0" fmla="*/ 7 w 22"/>
                  <a:gd name="T1" fmla="*/ 17 h 17"/>
                  <a:gd name="T2" fmla="*/ 0 w 22"/>
                  <a:gd name="T3" fmla="*/ 12 h 17"/>
                  <a:gd name="T4" fmla="*/ 0 w 22"/>
                  <a:gd name="T5" fmla="*/ 10 h 17"/>
                  <a:gd name="T6" fmla="*/ 0 w 22"/>
                  <a:gd name="T7" fmla="*/ 8 h 17"/>
                  <a:gd name="T8" fmla="*/ 1 w 22"/>
                  <a:gd name="T9" fmla="*/ 6 h 17"/>
                  <a:gd name="T10" fmla="*/ 5 w 22"/>
                  <a:gd name="T11" fmla="*/ 3 h 17"/>
                  <a:gd name="T12" fmla="*/ 10 w 22"/>
                  <a:gd name="T13" fmla="*/ 1 h 17"/>
                  <a:gd name="T14" fmla="*/ 15 w 22"/>
                  <a:gd name="T15" fmla="*/ 0 h 17"/>
                  <a:gd name="T16" fmla="*/ 20 w 22"/>
                  <a:gd name="T17" fmla="*/ 3 h 17"/>
                  <a:gd name="T18" fmla="*/ 22 w 22"/>
                  <a:gd name="T19" fmla="*/ 4 h 17"/>
                  <a:gd name="T20" fmla="*/ 22 w 22"/>
                  <a:gd name="T21" fmla="*/ 8 h 17"/>
                  <a:gd name="T22" fmla="*/ 20 w 22"/>
                  <a:gd name="T23" fmla="*/ 11 h 17"/>
                  <a:gd name="T24" fmla="*/ 19 w 22"/>
                  <a:gd name="T25" fmla="*/ 12 h 17"/>
                  <a:gd name="T26" fmla="*/ 15 w 22"/>
                  <a:gd name="T27" fmla="*/ 13 h 17"/>
                  <a:gd name="T28" fmla="*/ 13 w 22"/>
                  <a:gd name="T29" fmla="*/ 15 h 17"/>
                  <a:gd name="T30" fmla="*/ 11 w 22"/>
                  <a:gd name="T31" fmla="*/ 17 h 17"/>
                  <a:gd name="T32" fmla="*/ 7 w 22"/>
                  <a:gd name="T33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22" h="17">
                    <a:moveTo>
                      <a:pt x="7" y="17"/>
                    </a:moveTo>
                    <a:lnTo>
                      <a:pt x="0" y="12"/>
                    </a:lnTo>
                    <a:lnTo>
                      <a:pt x="0" y="10"/>
                    </a:lnTo>
                    <a:lnTo>
                      <a:pt x="0" y="8"/>
                    </a:lnTo>
                    <a:lnTo>
                      <a:pt x="1" y="6"/>
                    </a:lnTo>
                    <a:lnTo>
                      <a:pt x="5" y="3"/>
                    </a:lnTo>
                    <a:lnTo>
                      <a:pt x="10" y="1"/>
                    </a:lnTo>
                    <a:lnTo>
                      <a:pt x="15" y="0"/>
                    </a:lnTo>
                    <a:lnTo>
                      <a:pt x="20" y="3"/>
                    </a:lnTo>
                    <a:lnTo>
                      <a:pt x="22" y="4"/>
                    </a:lnTo>
                    <a:lnTo>
                      <a:pt x="22" y="8"/>
                    </a:lnTo>
                    <a:lnTo>
                      <a:pt x="20" y="11"/>
                    </a:lnTo>
                    <a:lnTo>
                      <a:pt x="19" y="12"/>
                    </a:lnTo>
                    <a:lnTo>
                      <a:pt x="15" y="13"/>
                    </a:lnTo>
                    <a:lnTo>
                      <a:pt x="13" y="15"/>
                    </a:lnTo>
                    <a:lnTo>
                      <a:pt x="11" y="17"/>
                    </a:lnTo>
                    <a:lnTo>
                      <a:pt x="7" y="17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65" name="Freeform 128">
                <a:extLst>
                  <a:ext uri="{FF2B5EF4-FFF2-40B4-BE49-F238E27FC236}">
                    <a16:creationId xmlns:a16="http://schemas.microsoft.com/office/drawing/2014/main" id="{DBB72D0D-DECD-4AC8-8108-942D77EF66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0" y="1704"/>
                <a:ext cx="180" cy="198"/>
              </a:xfrm>
              <a:custGeom>
                <a:avLst/>
                <a:gdLst>
                  <a:gd name="T0" fmla="*/ 97 w 180"/>
                  <a:gd name="T1" fmla="*/ 198 h 198"/>
                  <a:gd name="T2" fmla="*/ 78 w 180"/>
                  <a:gd name="T3" fmla="*/ 186 h 198"/>
                  <a:gd name="T4" fmla="*/ 64 w 180"/>
                  <a:gd name="T5" fmla="*/ 177 h 198"/>
                  <a:gd name="T6" fmla="*/ 18 w 180"/>
                  <a:gd name="T7" fmla="*/ 120 h 198"/>
                  <a:gd name="T8" fmla="*/ 14 w 180"/>
                  <a:gd name="T9" fmla="*/ 52 h 198"/>
                  <a:gd name="T10" fmla="*/ 0 w 180"/>
                  <a:gd name="T11" fmla="*/ 20 h 198"/>
                  <a:gd name="T12" fmla="*/ 67 w 180"/>
                  <a:gd name="T13" fmla="*/ 0 h 198"/>
                  <a:gd name="T14" fmla="*/ 114 w 180"/>
                  <a:gd name="T15" fmla="*/ 2 h 198"/>
                  <a:gd name="T16" fmla="*/ 124 w 180"/>
                  <a:gd name="T17" fmla="*/ 9 h 198"/>
                  <a:gd name="T18" fmla="*/ 146 w 180"/>
                  <a:gd name="T19" fmla="*/ 34 h 198"/>
                  <a:gd name="T20" fmla="*/ 153 w 180"/>
                  <a:gd name="T21" fmla="*/ 64 h 198"/>
                  <a:gd name="T22" fmla="*/ 166 w 180"/>
                  <a:gd name="T23" fmla="*/ 84 h 198"/>
                  <a:gd name="T24" fmla="*/ 176 w 180"/>
                  <a:gd name="T25" fmla="*/ 85 h 198"/>
                  <a:gd name="T26" fmla="*/ 180 w 180"/>
                  <a:gd name="T27" fmla="*/ 105 h 198"/>
                  <a:gd name="T28" fmla="*/ 168 w 180"/>
                  <a:gd name="T29" fmla="*/ 139 h 198"/>
                  <a:gd name="T30" fmla="*/ 176 w 180"/>
                  <a:gd name="T31" fmla="*/ 158 h 198"/>
                  <a:gd name="T32" fmla="*/ 158 w 180"/>
                  <a:gd name="T33" fmla="*/ 162 h 198"/>
                  <a:gd name="T34" fmla="*/ 138 w 180"/>
                  <a:gd name="T35" fmla="*/ 158 h 198"/>
                  <a:gd name="T36" fmla="*/ 116 w 180"/>
                  <a:gd name="T37" fmla="*/ 167 h 198"/>
                  <a:gd name="T38" fmla="*/ 97 w 180"/>
                  <a:gd name="T39" fmla="*/ 198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80" h="198">
                    <a:moveTo>
                      <a:pt x="97" y="198"/>
                    </a:moveTo>
                    <a:lnTo>
                      <a:pt x="78" y="186"/>
                    </a:lnTo>
                    <a:lnTo>
                      <a:pt x="64" y="177"/>
                    </a:lnTo>
                    <a:lnTo>
                      <a:pt x="18" y="120"/>
                    </a:lnTo>
                    <a:lnTo>
                      <a:pt x="14" y="52"/>
                    </a:lnTo>
                    <a:lnTo>
                      <a:pt x="0" y="20"/>
                    </a:lnTo>
                    <a:lnTo>
                      <a:pt x="67" y="0"/>
                    </a:lnTo>
                    <a:lnTo>
                      <a:pt x="114" y="2"/>
                    </a:lnTo>
                    <a:lnTo>
                      <a:pt x="124" y="9"/>
                    </a:lnTo>
                    <a:lnTo>
                      <a:pt x="146" y="34"/>
                    </a:lnTo>
                    <a:lnTo>
                      <a:pt x="153" y="64"/>
                    </a:lnTo>
                    <a:lnTo>
                      <a:pt x="166" y="84"/>
                    </a:lnTo>
                    <a:lnTo>
                      <a:pt x="176" y="85"/>
                    </a:lnTo>
                    <a:lnTo>
                      <a:pt x="180" y="105"/>
                    </a:lnTo>
                    <a:lnTo>
                      <a:pt x="168" y="139"/>
                    </a:lnTo>
                    <a:lnTo>
                      <a:pt x="176" y="158"/>
                    </a:lnTo>
                    <a:lnTo>
                      <a:pt x="158" y="162"/>
                    </a:lnTo>
                    <a:lnTo>
                      <a:pt x="138" y="158"/>
                    </a:lnTo>
                    <a:lnTo>
                      <a:pt x="116" y="167"/>
                    </a:lnTo>
                    <a:lnTo>
                      <a:pt x="97" y="198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66" name="Freeform 129">
                <a:extLst>
                  <a:ext uri="{FF2B5EF4-FFF2-40B4-BE49-F238E27FC236}">
                    <a16:creationId xmlns:a16="http://schemas.microsoft.com/office/drawing/2014/main" id="{23251CFC-EE88-4E6F-BB0C-1B22FFBDCA7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362" y="3533"/>
                <a:ext cx="80" cy="106"/>
              </a:xfrm>
              <a:custGeom>
                <a:avLst/>
                <a:gdLst>
                  <a:gd name="T0" fmla="*/ 47 w 80"/>
                  <a:gd name="T1" fmla="*/ 67 h 106"/>
                  <a:gd name="T2" fmla="*/ 32 w 80"/>
                  <a:gd name="T3" fmla="*/ 62 h 106"/>
                  <a:gd name="T4" fmla="*/ 17 w 80"/>
                  <a:gd name="T5" fmla="*/ 66 h 106"/>
                  <a:gd name="T6" fmla="*/ 10 w 80"/>
                  <a:gd name="T7" fmla="*/ 64 h 106"/>
                  <a:gd name="T8" fmla="*/ 5 w 80"/>
                  <a:gd name="T9" fmla="*/ 46 h 106"/>
                  <a:gd name="T10" fmla="*/ 10 w 80"/>
                  <a:gd name="T11" fmla="*/ 40 h 106"/>
                  <a:gd name="T12" fmla="*/ 20 w 80"/>
                  <a:gd name="T13" fmla="*/ 32 h 106"/>
                  <a:gd name="T14" fmla="*/ 20 w 80"/>
                  <a:gd name="T15" fmla="*/ 24 h 106"/>
                  <a:gd name="T16" fmla="*/ 16 w 80"/>
                  <a:gd name="T17" fmla="*/ 19 h 106"/>
                  <a:gd name="T18" fmla="*/ 21 w 80"/>
                  <a:gd name="T19" fmla="*/ 10 h 106"/>
                  <a:gd name="T20" fmla="*/ 25 w 80"/>
                  <a:gd name="T21" fmla="*/ 5 h 106"/>
                  <a:gd name="T22" fmla="*/ 35 w 80"/>
                  <a:gd name="T23" fmla="*/ 10 h 106"/>
                  <a:gd name="T24" fmla="*/ 73 w 80"/>
                  <a:gd name="T25" fmla="*/ 1 h 106"/>
                  <a:gd name="T26" fmla="*/ 80 w 80"/>
                  <a:gd name="T27" fmla="*/ 3 h 106"/>
                  <a:gd name="T28" fmla="*/ 70 w 80"/>
                  <a:gd name="T29" fmla="*/ 19 h 106"/>
                  <a:gd name="T30" fmla="*/ 75 w 80"/>
                  <a:gd name="T31" fmla="*/ 34 h 106"/>
                  <a:gd name="T32" fmla="*/ 71 w 80"/>
                  <a:gd name="T33" fmla="*/ 41 h 106"/>
                  <a:gd name="T34" fmla="*/ 61 w 80"/>
                  <a:gd name="T35" fmla="*/ 53 h 106"/>
                  <a:gd name="T36" fmla="*/ 61 w 80"/>
                  <a:gd name="T37" fmla="*/ 61 h 106"/>
                  <a:gd name="T38" fmla="*/ 53 w 80"/>
                  <a:gd name="T39" fmla="*/ 67 h 106"/>
                  <a:gd name="T40" fmla="*/ 2 w 80"/>
                  <a:gd name="T41" fmla="*/ 84 h 106"/>
                  <a:gd name="T42" fmla="*/ 2 w 80"/>
                  <a:gd name="T43" fmla="*/ 74 h 106"/>
                  <a:gd name="T44" fmla="*/ 6 w 80"/>
                  <a:gd name="T45" fmla="*/ 70 h 106"/>
                  <a:gd name="T46" fmla="*/ 13 w 80"/>
                  <a:gd name="T47" fmla="*/ 73 h 106"/>
                  <a:gd name="T48" fmla="*/ 14 w 80"/>
                  <a:gd name="T49" fmla="*/ 82 h 106"/>
                  <a:gd name="T50" fmla="*/ 10 w 80"/>
                  <a:gd name="T51" fmla="*/ 86 h 106"/>
                  <a:gd name="T52" fmla="*/ 43 w 80"/>
                  <a:gd name="T53" fmla="*/ 86 h 106"/>
                  <a:gd name="T54" fmla="*/ 30 w 80"/>
                  <a:gd name="T55" fmla="*/ 82 h 106"/>
                  <a:gd name="T56" fmla="*/ 27 w 80"/>
                  <a:gd name="T57" fmla="*/ 74 h 106"/>
                  <a:gd name="T58" fmla="*/ 34 w 80"/>
                  <a:gd name="T59" fmla="*/ 72 h 106"/>
                  <a:gd name="T60" fmla="*/ 44 w 80"/>
                  <a:gd name="T61" fmla="*/ 77 h 106"/>
                  <a:gd name="T62" fmla="*/ 47 w 80"/>
                  <a:gd name="T63" fmla="*/ 83 h 106"/>
                  <a:gd name="T64" fmla="*/ 43 w 80"/>
                  <a:gd name="T65" fmla="*/ 86 h 106"/>
                  <a:gd name="T66" fmla="*/ 7 w 80"/>
                  <a:gd name="T67" fmla="*/ 104 h 106"/>
                  <a:gd name="T68" fmla="*/ 9 w 80"/>
                  <a:gd name="T69" fmla="*/ 100 h 106"/>
                  <a:gd name="T70" fmla="*/ 18 w 80"/>
                  <a:gd name="T71" fmla="*/ 93 h 106"/>
                  <a:gd name="T72" fmla="*/ 28 w 80"/>
                  <a:gd name="T73" fmla="*/ 95 h 106"/>
                  <a:gd name="T74" fmla="*/ 27 w 80"/>
                  <a:gd name="T75" fmla="*/ 99 h 106"/>
                  <a:gd name="T76" fmla="*/ 17 w 80"/>
                  <a:gd name="T77" fmla="*/ 106 h 1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80" h="106">
                    <a:moveTo>
                      <a:pt x="53" y="67"/>
                    </a:moveTo>
                    <a:lnTo>
                      <a:pt x="47" y="67"/>
                    </a:lnTo>
                    <a:lnTo>
                      <a:pt x="37" y="62"/>
                    </a:lnTo>
                    <a:lnTo>
                      <a:pt x="32" y="62"/>
                    </a:lnTo>
                    <a:lnTo>
                      <a:pt x="24" y="65"/>
                    </a:lnTo>
                    <a:lnTo>
                      <a:pt x="17" y="66"/>
                    </a:lnTo>
                    <a:lnTo>
                      <a:pt x="12" y="65"/>
                    </a:lnTo>
                    <a:lnTo>
                      <a:pt x="10" y="64"/>
                    </a:lnTo>
                    <a:lnTo>
                      <a:pt x="4" y="55"/>
                    </a:lnTo>
                    <a:lnTo>
                      <a:pt x="5" y="46"/>
                    </a:lnTo>
                    <a:lnTo>
                      <a:pt x="7" y="43"/>
                    </a:lnTo>
                    <a:lnTo>
                      <a:pt x="10" y="40"/>
                    </a:lnTo>
                    <a:lnTo>
                      <a:pt x="18" y="34"/>
                    </a:lnTo>
                    <a:lnTo>
                      <a:pt x="20" y="32"/>
                    </a:lnTo>
                    <a:lnTo>
                      <a:pt x="21" y="30"/>
                    </a:lnTo>
                    <a:lnTo>
                      <a:pt x="20" y="24"/>
                    </a:lnTo>
                    <a:lnTo>
                      <a:pt x="17" y="22"/>
                    </a:lnTo>
                    <a:lnTo>
                      <a:pt x="16" y="19"/>
                    </a:lnTo>
                    <a:lnTo>
                      <a:pt x="20" y="15"/>
                    </a:lnTo>
                    <a:lnTo>
                      <a:pt x="21" y="10"/>
                    </a:lnTo>
                    <a:lnTo>
                      <a:pt x="24" y="5"/>
                    </a:lnTo>
                    <a:lnTo>
                      <a:pt x="25" y="5"/>
                    </a:lnTo>
                    <a:lnTo>
                      <a:pt x="29" y="10"/>
                    </a:lnTo>
                    <a:lnTo>
                      <a:pt x="35" y="10"/>
                    </a:lnTo>
                    <a:lnTo>
                      <a:pt x="60" y="4"/>
                    </a:lnTo>
                    <a:lnTo>
                      <a:pt x="73" y="1"/>
                    </a:lnTo>
                    <a:lnTo>
                      <a:pt x="80" y="0"/>
                    </a:lnTo>
                    <a:lnTo>
                      <a:pt x="80" y="3"/>
                    </a:lnTo>
                    <a:lnTo>
                      <a:pt x="73" y="13"/>
                    </a:lnTo>
                    <a:lnTo>
                      <a:pt x="70" y="19"/>
                    </a:lnTo>
                    <a:lnTo>
                      <a:pt x="74" y="28"/>
                    </a:lnTo>
                    <a:lnTo>
                      <a:pt x="75" y="34"/>
                    </a:lnTo>
                    <a:lnTo>
                      <a:pt x="72" y="39"/>
                    </a:lnTo>
                    <a:lnTo>
                      <a:pt x="71" y="41"/>
                    </a:lnTo>
                    <a:lnTo>
                      <a:pt x="64" y="48"/>
                    </a:lnTo>
                    <a:lnTo>
                      <a:pt x="61" y="53"/>
                    </a:lnTo>
                    <a:lnTo>
                      <a:pt x="61" y="55"/>
                    </a:lnTo>
                    <a:lnTo>
                      <a:pt x="61" y="61"/>
                    </a:lnTo>
                    <a:lnTo>
                      <a:pt x="56" y="66"/>
                    </a:lnTo>
                    <a:lnTo>
                      <a:pt x="53" y="67"/>
                    </a:lnTo>
                    <a:close/>
                    <a:moveTo>
                      <a:pt x="4" y="86"/>
                    </a:moveTo>
                    <a:lnTo>
                      <a:pt x="2" y="84"/>
                    </a:lnTo>
                    <a:lnTo>
                      <a:pt x="0" y="80"/>
                    </a:lnTo>
                    <a:lnTo>
                      <a:pt x="2" y="74"/>
                    </a:lnTo>
                    <a:lnTo>
                      <a:pt x="4" y="72"/>
                    </a:lnTo>
                    <a:lnTo>
                      <a:pt x="6" y="70"/>
                    </a:lnTo>
                    <a:lnTo>
                      <a:pt x="10" y="70"/>
                    </a:lnTo>
                    <a:lnTo>
                      <a:pt x="13" y="73"/>
                    </a:lnTo>
                    <a:lnTo>
                      <a:pt x="14" y="76"/>
                    </a:lnTo>
                    <a:lnTo>
                      <a:pt x="14" y="82"/>
                    </a:lnTo>
                    <a:lnTo>
                      <a:pt x="12" y="85"/>
                    </a:lnTo>
                    <a:lnTo>
                      <a:pt x="10" y="86"/>
                    </a:lnTo>
                    <a:lnTo>
                      <a:pt x="4" y="86"/>
                    </a:lnTo>
                    <a:close/>
                    <a:moveTo>
                      <a:pt x="43" y="86"/>
                    </a:moveTo>
                    <a:lnTo>
                      <a:pt x="35" y="85"/>
                    </a:lnTo>
                    <a:lnTo>
                      <a:pt x="30" y="82"/>
                    </a:lnTo>
                    <a:lnTo>
                      <a:pt x="27" y="78"/>
                    </a:lnTo>
                    <a:lnTo>
                      <a:pt x="27" y="74"/>
                    </a:lnTo>
                    <a:lnTo>
                      <a:pt x="29" y="72"/>
                    </a:lnTo>
                    <a:lnTo>
                      <a:pt x="34" y="72"/>
                    </a:lnTo>
                    <a:lnTo>
                      <a:pt x="40" y="74"/>
                    </a:lnTo>
                    <a:lnTo>
                      <a:pt x="44" y="77"/>
                    </a:lnTo>
                    <a:lnTo>
                      <a:pt x="46" y="81"/>
                    </a:lnTo>
                    <a:lnTo>
                      <a:pt x="47" y="83"/>
                    </a:lnTo>
                    <a:lnTo>
                      <a:pt x="46" y="85"/>
                    </a:lnTo>
                    <a:lnTo>
                      <a:pt x="43" y="86"/>
                    </a:lnTo>
                    <a:close/>
                    <a:moveTo>
                      <a:pt x="9" y="106"/>
                    </a:moveTo>
                    <a:lnTo>
                      <a:pt x="7" y="104"/>
                    </a:lnTo>
                    <a:lnTo>
                      <a:pt x="7" y="103"/>
                    </a:lnTo>
                    <a:lnTo>
                      <a:pt x="9" y="100"/>
                    </a:lnTo>
                    <a:lnTo>
                      <a:pt x="14" y="96"/>
                    </a:lnTo>
                    <a:lnTo>
                      <a:pt x="18" y="93"/>
                    </a:lnTo>
                    <a:lnTo>
                      <a:pt x="25" y="93"/>
                    </a:lnTo>
                    <a:lnTo>
                      <a:pt x="28" y="95"/>
                    </a:lnTo>
                    <a:lnTo>
                      <a:pt x="28" y="97"/>
                    </a:lnTo>
                    <a:lnTo>
                      <a:pt x="27" y="99"/>
                    </a:lnTo>
                    <a:lnTo>
                      <a:pt x="21" y="104"/>
                    </a:lnTo>
                    <a:lnTo>
                      <a:pt x="17" y="106"/>
                    </a:lnTo>
                    <a:lnTo>
                      <a:pt x="9" y="106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67" name="Freeform 130">
                <a:extLst>
                  <a:ext uri="{FF2B5EF4-FFF2-40B4-BE49-F238E27FC236}">
                    <a16:creationId xmlns:a16="http://schemas.microsoft.com/office/drawing/2014/main" id="{E1EAE65E-49F9-47C2-AF2E-B8ED697A95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8" y="3316"/>
                <a:ext cx="78" cy="59"/>
              </a:xfrm>
              <a:custGeom>
                <a:avLst/>
                <a:gdLst>
                  <a:gd name="T0" fmla="*/ 49 w 78"/>
                  <a:gd name="T1" fmla="*/ 59 h 59"/>
                  <a:gd name="T2" fmla="*/ 30 w 78"/>
                  <a:gd name="T3" fmla="*/ 57 h 59"/>
                  <a:gd name="T4" fmla="*/ 24 w 78"/>
                  <a:gd name="T5" fmla="*/ 46 h 59"/>
                  <a:gd name="T6" fmla="*/ 14 w 78"/>
                  <a:gd name="T7" fmla="*/ 53 h 59"/>
                  <a:gd name="T8" fmla="*/ 1 w 78"/>
                  <a:gd name="T9" fmla="*/ 45 h 59"/>
                  <a:gd name="T10" fmla="*/ 0 w 78"/>
                  <a:gd name="T11" fmla="*/ 28 h 59"/>
                  <a:gd name="T12" fmla="*/ 7 w 78"/>
                  <a:gd name="T13" fmla="*/ 18 h 59"/>
                  <a:gd name="T14" fmla="*/ 28 w 78"/>
                  <a:gd name="T15" fmla="*/ 20 h 59"/>
                  <a:gd name="T16" fmla="*/ 37 w 78"/>
                  <a:gd name="T17" fmla="*/ 14 h 59"/>
                  <a:gd name="T18" fmla="*/ 28 w 78"/>
                  <a:gd name="T19" fmla="*/ 9 h 59"/>
                  <a:gd name="T20" fmla="*/ 32 w 78"/>
                  <a:gd name="T21" fmla="*/ 2 h 59"/>
                  <a:gd name="T22" fmla="*/ 42 w 78"/>
                  <a:gd name="T23" fmla="*/ 0 h 59"/>
                  <a:gd name="T24" fmla="*/ 52 w 78"/>
                  <a:gd name="T25" fmla="*/ 9 h 59"/>
                  <a:gd name="T26" fmla="*/ 68 w 78"/>
                  <a:gd name="T27" fmla="*/ 1 h 59"/>
                  <a:gd name="T28" fmla="*/ 78 w 78"/>
                  <a:gd name="T29" fmla="*/ 21 h 59"/>
                  <a:gd name="T30" fmla="*/ 76 w 78"/>
                  <a:gd name="T31" fmla="*/ 33 h 59"/>
                  <a:gd name="T32" fmla="*/ 66 w 78"/>
                  <a:gd name="T33" fmla="*/ 36 h 59"/>
                  <a:gd name="T34" fmla="*/ 68 w 78"/>
                  <a:gd name="T35" fmla="*/ 46 h 59"/>
                  <a:gd name="T36" fmla="*/ 78 w 78"/>
                  <a:gd name="T37" fmla="*/ 47 h 59"/>
                  <a:gd name="T38" fmla="*/ 78 w 78"/>
                  <a:gd name="T39" fmla="*/ 54 h 59"/>
                  <a:gd name="T40" fmla="*/ 67 w 78"/>
                  <a:gd name="T41" fmla="*/ 57 h 59"/>
                  <a:gd name="T42" fmla="*/ 56 w 78"/>
                  <a:gd name="T43" fmla="*/ 48 h 59"/>
                  <a:gd name="T44" fmla="*/ 49 w 78"/>
                  <a:gd name="T45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78" h="59">
                    <a:moveTo>
                      <a:pt x="49" y="59"/>
                    </a:moveTo>
                    <a:lnTo>
                      <a:pt x="30" y="57"/>
                    </a:lnTo>
                    <a:lnTo>
                      <a:pt x="24" y="46"/>
                    </a:lnTo>
                    <a:lnTo>
                      <a:pt x="14" y="53"/>
                    </a:lnTo>
                    <a:lnTo>
                      <a:pt x="1" y="45"/>
                    </a:lnTo>
                    <a:lnTo>
                      <a:pt x="0" y="28"/>
                    </a:lnTo>
                    <a:lnTo>
                      <a:pt x="7" y="18"/>
                    </a:lnTo>
                    <a:lnTo>
                      <a:pt x="28" y="20"/>
                    </a:lnTo>
                    <a:lnTo>
                      <a:pt x="37" y="14"/>
                    </a:lnTo>
                    <a:lnTo>
                      <a:pt x="28" y="9"/>
                    </a:lnTo>
                    <a:lnTo>
                      <a:pt x="32" y="2"/>
                    </a:lnTo>
                    <a:lnTo>
                      <a:pt x="42" y="0"/>
                    </a:lnTo>
                    <a:lnTo>
                      <a:pt x="52" y="9"/>
                    </a:lnTo>
                    <a:lnTo>
                      <a:pt x="68" y="1"/>
                    </a:lnTo>
                    <a:lnTo>
                      <a:pt x="78" y="21"/>
                    </a:lnTo>
                    <a:lnTo>
                      <a:pt x="76" y="33"/>
                    </a:lnTo>
                    <a:lnTo>
                      <a:pt x="66" y="36"/>
                    </a:lnTo>
                    <a:lnTo>
                      <a:pt x="68" y="46"/>
                    </a:lnTo>
                    <a:lnTo>
                      <a:pt x="78" y="47"/>
                    </a:lnTo>
                    <a:lnTo>
                      <a:pt x="78" y="54"/>
                    </a:lnTo>
                    <a:lnTo>
                      <a:pt x="67" y="57"/>
                    </a:lnTo>
                    <a:lnTo>
                      <a:pt x="56" y="48"/>
                    </a:lnTo>
                    <a:lnTo>
                      <a:pt x="49" y="59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68" name="Freeform 131">
                <a:extLst>
                  <a:ext uri="{FF2B5EF4-FFF2-40B4-BE49-F238E27FC236}">
                    <a16:creationId xmlns:a16="http://schemas.microsoft.com/office/drawing/2014/main" id="{BAEB0742-44EE-4E4F-AA85-38245A3F2E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0" y="2762"/>
                <a:ext cx="61" cy="84"/>
              </a:xfrm>
              <a:custGeom>
                <a:avLst/>
                <a:gdLst>
                  <a:gd name="T0" fmla="*/ 51 w 61"/>
                  <a:gd name="T1" fmla="*/ 84 h 84"/>
                  <a:gd name="T2" fmla="*/ 9 w 61"/>
                  <a:gd name="T3" fmla="*/ 64 h 84"/>
                  <a:gd name="T4" fmla="*/ 0 w 61"/>
                  <a:gd name="T5" fmla="*/ 49 h 84"/>
                  <a:gd name="T6" fmla="*/ 2 w 61"/>
                  <a:gd name="T7" fmla="*/ 41 h 84"/>
                  <a:gd name="T8" fmla="*/ 21 w 61"/>
                  <a:gd name="T9" fmla="*/ 0 h 84"/>
                  <a:gd name="T10" fmla="*/ 48 w 61"/>
                  <a:gd name="T11" fmla="*/ 25 h 84"/>
                  <a:gd name="T12" fmla="*/ 59 w 61"/>
                  <a:gd name="T13" fmla="*/ 49 h 84"/>
                  <a:gd name="T14" fmla="*/ 61 w 61"/>
                  <a:gd name="T15" fmla="*/ 73 h 84"/>
                  <a:gd name="T16" fmla="*/ 51 w 61"/>
                  <a:gd name="T17" fmla="*/ 84 h 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1" h="84">
                    <a:moveTo>
                      <a:pt x="51" y="84"/>
                    </a:moveTo>
                    <a:lnTo>
                      <a:pt x="9" y="64"/>
                    </a:lnTo>
                    <a:lnTo>
                      <a:pt x="0" y="49"/>
                    </a:lnTo>
                    <a:lnTo>
                      <a:pt x="2" y="41"/>
                    </a:lnTo>
                    <a:lnTo>
                      <a:pt x="21" y="0"/>
                    </a:lnTo>
                    <a:lnTo>
                      <a:pt x="48" y="25"/>
                    </a:lnTo>
                    <a:lnTo>
                      <a:pt x="59" y="49"/>
                    </a:lnTo>
                    <a:lnTo>
                      <a:pt x="61" y="73"/>
                    </a:lnTo>
                    <a:lnTo>
                      <a:pt x="51" y="84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69" name="Freeform 132">
                <a:extLst>
                  <a:ext uri="{FF2B5EF4-FFF2-40B4-BE49-F238E27FC236}">
                    <a16:creationId xmlns:a16="http://schemas.microsoft.com/office/drawing/2014/main" id="{D54F5A76-44D1-4F3C-8DE6-B86F488574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1" y="3309"/>
                <a:ext cx="83" cy="80"/>
              </a:xfrm>
              <a:custGeom>
                <a:avLst/>
                <a:gdLst>
                  <a:gd name="T0" fmla="*/ 36 w 83"/>
                  <a:gd name="T1" fmla="*/ 80 h 80"/>
                  <a:gd name="T2" fmla="*/ 27 w 83"/>
                  <a:gd name="T3" fmla="*/ 74 h 80"/>
                  <a:gd name="T4" fmla="*/ 24 w 83"/>
                  <a:gd name="T5" fmla="*/ 58 h 80"/>
                  <a:gd name="T6" fmla="*/ 6 w 83"/>
                  <a:gd name="T7" fmla="*/ 50 h 80"/>
                  <a:gd name="T8" fmla="*/ 0 w 83"/>
                  <a:gd name="T9" fmla="*/ 38 h 80"/>
                  <a:gd name="T10" fmla="*/ 3 w 83"/>
                  <a:gd name="T11" fmla="*/ 16 h 80"/>
                  <a:gd name="T12" fmla="*/ 13 w 83"/>
                  <a:gd name="T13" fmla="*/ 21 h 80"/>
                  <a:gd name="T14" fmla="*/ 24 w 83"/>
                  <a:gd name="T15" fmla="*/ 9 h 80"/>
                  <a:gd name="T16" fmla="*/ 39 w 83"/>
                  <a:gd name="T17" fmla="*/ 0 h 80"/>
                  <a:gd name="T18" fmla="*/ 47 w 83"/>
                  <a:gd name="T19" fmla="*/ 7 h 80"/>
                  <a:gd name="T20" fmla="*/ 61 w 83"/>
                  <a:gd name="T21" fmla="*/ 17 h 80"/>
                  <a:gd name="T22" fmla="*/ 64 w 83"/>
                  <a:gd name="T23" fmla="*/ 38 h 80"/>
                  <a:gd name="T24" fmla="*/ 83 w 83"/>
                  <a:gd name="T25" fmla="*/ 39 h 80"/>
                  <a:gd name="T26" fmla="*/ 36 w 83"/>
                  <a:gd name="T27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3" h="80">
                    <a:moveTo>
                      <a:pt x="36" y="80"/>
                    </a:moveTo>
                    <a:lnTo>
                      <a:pt x="27" y="74"/>
                    </a:lnTo>
                    <a:lnTo>
                      <a:pt x="24" y="58"/>
                    </a:lnTo>
                    <a:lnTo>
                      <a:pt x="6" y="50"/>
                    </a:lnTo>
                    <a:lnTo>
                      <a:pt x="0" y="38"/>
                    </a:lnTo>
                    <a:lnTo>
                      <a:pt x="3" y="16"/>
                    </a:lnTo>
                    <a:lnTo>
                      <a:pt x="13" y="21"/>
                    </a:lnTo>
                    <a:lnTo>
                      <a:pt x="24" y="9"/>
                    </a:lnTo>
                    <a:lnTo>
                      <a:pt x="39" y="0"/>
                    </a:lnTo>
                    <a:lnTo>
                      <a:pt x="47" y="7"/>
                    </a:lnTo>
                    <a:lnTo>
                      <a:pt x="61" y="17"/>
                    </a:lnTo>
                    <a:lnTo>
                      <a:pt x="64" y="38"/>
                    </a:lnTo>
                    <a:lnTo>
                      <a:pt x="83" y="39"/>
                    </a:lnTo>
                    <a:lnTo>
                      <a:pt x="36" y="80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70" name="Freeform 133">
                <a:extLst>
                  <a:ext uri="{FF2B5EF4-FFF2-40B4-BE49-F238E27FC236}">
                    <a16:creationId xmlns:a16="http://schemas.microsoft.com/office/drawing/2014/main" id="{9EFF9F54-CA0E-47B6-947A-20CDB7E663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5" y="2648"/>
                <a:ext cx="124" cy="107"/>
              </a:xfrm>
              <a:custGeom>
                <a:avLst/>
                <a:gdLst>
                  <a:gd name="T0" fmla="*/ 51 w 124"/>
                  <a:gd name="T1" fmla="*/ 107 h 107"/>
                  <a:gd name="T2" fmla="*/ 47 w 124"/>
                  <a:gd name="T3" fmla="*/ 101 h 107"/>
                  <a:gd name="T4" fmla="*/ 30 w 124"/>
                  <a:gd name="T5" fmla="*/ 105 h 107"/>
                  <a:gd name="T6" fmla="*/ 23 w 124"/>
                  <a:gd name="T7" fmla="*/ 71 h 107"/>
                  <a:gd name="T8" fmla="*/ 8 w 124"/>
                  <a:gd name="T9" fmla="*/ 62 h 107"/>
                  <a:gd name="T10" fmla="*/ 0 w 124"/>
                  <a:gd name="T11" fmla="*/ 51 h 107"/>
                  <a:gd name="T12" fmla="*/ 13 w 124"/>
                  <a:gd name="T13" fmla="*/ 28 h 107"/>
                  <a:gd name="T14" fmla="*/ 24 w 124"/>
                  <a:gd name="T15" fmla="*/ 33 h 107"/>
                  <a:gd name="T16" fmla="*/ 32 w 124"/>
                  <a:gd name="T17" fmla="*/ 18 h 107"/>
                  <a:gd name="T18" fmla="*/ 46 w 124"/>
                  <a:gd name="T19" fmla="*/ 14 h 107"/>
                  <a:gd name="T20" fmla="*/ 56 w 124"/>
                  <a:gd name="T21" fmla="*/ 20 h 107"/>
                  <a:gd name="T22" fmla="*/ 63 w 124"/>
                  <a:gd name="T23" fmla="*/ 14 h 107"/>
                  <a:gd name="T24" fmla="*/ 93 w 124"/>
                  <a:gd name="T25" fmla="*/ 5 h 107"/>
                  <a:gd name="T26" fmla="*/ 101 w 124"/>
                  <a:gd name="T27" fmla="*/ 9 h 107"/>
                  <a:gd name="T28" fmla="*/ 113 w 124"/>
                  <a:gd name="T29" fmla="*/ 0 h 107"/>
                  <a:gd name="T30" fmla="*/ 124 w 124"/>
                  <a:gd name="T31" fmla="*/ 17 h 107"/>
                  <a:gd name="T32" fmla="*/ 120 w 124"/>
                  <a:gd name="T33" fmla="*/ 41 h 107"/>
                  <a:gd name="T34" fmla="*/ 101 w 124"/>
                  <a:gd name="T35" fmla="*/ 69 h 107"/>
                  <a:gd name="T36" fmla="*/ 87 w 124"/>
                  <a:gd name="T37" fmla="*/ 80 h 107"/>
                  <a:gd name="T38" fmla="*/ 72 w 124"/>
                  <a:gd name="T39" fmla="*/ 83 h 107"/>
                  <a:gd name="T40" fmla="*/ 62 w 124"/>
                  <a:gd name="T41" fmla="*/ 90 h 107"/>
                  <a:gd name="T42" fmla="*/ 56 w 124"/>
                  <a:gd name="T43" fmla="*/ 99 h 107"/>
                  <a:gd name="T44" fmla="*/ 51 w 124"/>
                  <a:gd name="T45" fmla="*/ 107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24" h="107">
                    <a:moveTo>
                      <a:pt x="51" y="107"/>
                    </a:moveTo>
                    <a:lnTo>
                      <a:pt x="47" y="101"/>
                    </a:lnTo>
                    <a:lnTo>
                      <a:pt x="30" y="105"/>
                    </a:lnTo>
                    <a:lnTo>
                      <a:pt x="23" y="71"/>
                    </a:lnTo>
                    <a:lnTo>
                      <a:pt x="8" y="62"/>
                    </a:lnTo>
                    <a:lnTo>
                      <a:pt x="0" y="51"/>
                    </a:lnTo>
                    <a:lnTo>
                      <a:pt x="13" y="28"/>
                    </a:lnTo>
                    <a:lnTo>
                      <a:pt x="24" y="33"/>
                    </a:lnTo>
                    <a:lnTo>
                      <a:pt x="32" y="18"/>
                    </a:lnTo>
                    <a:lnTo>
                      <a:pt x="46" y="14"/>
                    </a:lnTo>
                    <a:lnTo>
                      <a:pt x="56" y="20"/>
                    </a:lnTo>
                    <a:lnTo>
                      <a:pt x="63" y="14"/>
                    </a:lnTo>
                    <a:lnTo>
                      <a:pt x="93" y="5"/>
                    </a:lnTo>
                    <a:lnTo>
                      <a:pt x="101" y="9"/>
                    </a:lnTo>
                    <a:lnTo>
                      <a:pt x="113" y="0"/>
                    </a:lnTo>
                    <a:lnTo>
                      <a:pt x="124" y="17"/>
                    </a:lnTo>
                    <a:lnTo>
                      <a:pt x="120" y="41"/>
                    </a:lnTo>
                    <a:lnTo>
                      <a:pt x="101" y="69"/>
                    </a:lnTo>
                    <a:lnTo>
                      <a:pt x="87" y="80"/>
                    </a:lnTo>
                    <a:lnTo>
                      <a:pt x="72" y="83"/>
                    </a:lnTo>
                    <a:lnTo>
                      <a:pt x="62" y="90"/>
                    </a:lnTo>
                    <a:lnTo>
                      <a:pt x="56" y="99"/>
                    </a:lnTo>
                    <a:lnTo>
                      <a:pt x="51" y="107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71" name="Freeform 134">
                <a:extLst>
                  <a:ext uri="{FF2B5EF4-FFF2-40B4-BE49-F238E27FC236}">
                    <a16:creationId xmlns:a16="http://schemas.microsoft.com/office/drawing/2014/main" id="{874A1338-213D-473A-92F0-DFE506FBB7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7" y="2685"/>
                <a:ext cx="68" cy="109"/>
              </a:xfrm>
              <a:custGeom>
                <a:avLst/>
                <a:gdLst>
                  <a:gd name="T0" fmla="*/ 19 w 68"/>
                  <a:gd name="T1" fmla="*/ 109 h 109"/>
                  <a:gd name="T2" fmla="*/ 15 w 68"/>
                  <a:gd name="T3" fmla="*/ 85 h 109"/>
                  <a:gd name="T4" fmla="*/ 11 w 68"/>
                  <a:gd name="T5" fmla="*/ 57 h 109"/>
                  <a:gd name="T6" fmla="*/ 0 w 68"/>
                  <a:gd name="T7" fmla="*/ 47 h 109"/>
                  <a:gd name="T8" fmla="*/ 8 w 68"/>
                  <a:gd name="T9" fmla="*/ 40 h 109"/>
                  <a:gd name="T10" fmla="*/ 17 w 68"/>
                  <a:gd name="T11" fmla="*/ 26 h 109"/>
                  <a:gd name="T12" fmla="*/ 31 w 68"/>
                  <a:gd name="T13" fmla="*/ 17 h 109"/>
                  <a:gd name="T14" fmla="*/ 36 w 68"/>
                  <a:gd name="T15" fmla="*/ 21 h 109"/>
                  <a:gd name="T16" fmla="*/ 49 w 68"/>
                  <a:gd name="T17" fmla="*/ 18 h 109"/>
                  <a:gd name="T18" fmla="*/ 49 w 68"/>
                  <a:gd name="T19" fmla="*/ 0 h 109"/>
                  <a:gd name="T20" fmla="*/ 68 w 68"/>
                  <a:gd name="T21" fmla="*/ 30 h 109"/>
                  <a:gd name="T22" fmla="*/ 68 w 68"/>
                  <a:gd name="T23" fmla="*/ 46 h 109"/>
                  <a:gd name="T24" fmla="*/ 47 w 68"/>
                  <a:gd name="T25" fmla="*/ 56 h 109"/>
                  <a:gd name="T26" fmla="*/ 48 w 68"/>
                  <a:gd name="T27" fmla="*/ 74 h 109"/>
                  <a:gd name="T28" fmla="*/ 19 w 68"/>
                  <a:gd name="T29" fmla="*/ 109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" h="109">
                    <a:moveTo>
                      <a:pt x="19" y="109"/>
                    </a:moveTo>
                    <a:lnTo>
                      <a:pt x="15" y="85"/>
                    </a:lnTo>
                    <a:lnTo>
                      <a:pt x="11" y="57"/>
                    </a:lnTo>
                    <a:lnTo>
                      <a:pt x="0" y="47"/>
                    </a:lnTo>
                    <a:lnTo>
                      <a:pt x="8" y="40"/>
                    </a:lnTo>
                    <a:lnTo>
                      <a:pt x="17" y="26"/>
                    </a:lnTo>
                    <a:lnTo>
                      <a:pt x="31" y="17"/>
                    </a:lnTo>
                    <a:lnTo>
                      <a:pt x="36" y="21"/>
                    </a:lnTo>
                    <a:lnTo>
                      <a:pt x="49" y="18"/>
                    </a:lnTo>
                    <a:lnTo>
                      <a:pt x="49" y="0"/>
                    </a:lnTo>
                    <a:lnTo>
                      <a:pt x="68" y="30"/>
                    </a:lnTo>
                    <a:lnTo>
                      <a:pt x="68" y="46"/>
                    </a:lnTo>
                    <a:lnTo>
                      <a:pt x="47" y="56"/>
                    </a:lnTo>
                    <a:lnTo>
                      <a:pt x="48" y="74"/>
                    </a:lnTo>
                    <a:lnTo>
                      <a:pt x="19" y="109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72" name="Freeform 135">
                <a:extLst>
                  <a:ext uri="{FF2B5EF4-FFF2-40B4-BE49-F238E27FC236}">
                    <a16:creationId xmlns:a16="http://schemas.microsoft.com/office/drawing/2014/main" id="{03397A2C-810F-4BBF-89FD-E3A12EE553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96" y="3266"/>
                <a:ext cx="140" cy="169"/>
              </a:xfrm>
              <a:custGeom>
                <a:avLst/>
                <a:gdLst>
                  <a:gd name="T0" fmla="*/ 38 w 140"/>
                  <a:gd name="T1" fmla="*/ 169 h 169"/>
                  <a:gd name="T2" fmla="*/ 25 w 140"/>
                  <a:gd name="T3" fmla="*/ 162 h 169"/>
                  <a:gd name="T4" fmla="*/ 22 w 140"/>
                  <a:gd name="T5" fmla="*/ 155 h 169"/>
                  <a:gd name="T6" fmla="*/ 18 w 140"/>
                  <a:gd name="T7" fmla="*/ 142 h 169"/>
                  <a:gd name="T8" fmla="*/ 11 w 140"/>
                  <a:gd name="T9" fmla="*/ 142 h 169"/>
                  <a:gd name="T10" fmla="*/ 2 w 140"/>
                  <a:gd name="T11" fmla="*/ 143 h 169"/>
                  <a:gd name="T12" fmla="*/ 0 w 140"/>
                  <a:gd name="T13" fmla="*/ 135 h 169"/>
                  <a:gd name="T14" fmla="*/ 4 w 140"/>
                  <a:gd name="T15" fmla="*/ 128 h 169"/>
                  <a:gd name="T16" fmla="*/ 18 w 140"/>
                  <a:gd name="T17" fmla="*/ 125 h 169"/>
                  <a:gd name="T18" fmla="*/ 28 w 140"/>
                  <a:gd name="T19" fmla="*/ 114 h 169"/>
                  <a:gd name="T20" fmla="*/ 25 w 140"/>
                  <a:gd name="T21" fmla="*/ 108 h 169"/>
                  <a:gd name="T22" fmla="*/ 25 w 140"/>
                  <a:gd name="T23" fmla="*/ 78 h 169"/>
                  <a:gd name="T24" fmla="*/ 18 w 140"/>
                  <a:gd name="T25" fmla="*/ 80 h 169"/>
                  <a:gd name="T26" fmla="*/ 20 w 140"/>
                  <a:gd name="T27" fmla="*/ 71 h 169"/>
                  <a:gd name="T28" fmla="*/ 30 w 140"/>
                  <a:gd name="T29" fmla="*/ 71 h 169"/>
                  <a:gd name="T30" fmla="*/ 36 w 140"/>
                  <a:gd name="T31" fmla="*/ 62 h 169"/>
                  <a:gd name="T32" fmla="*/ 44 w 140"/>
                  <a:gd name="T33" fmla="*/ 56 h 169"/>
                  <a:gd name="T34" fmla="*/ 46 w 140"/>
                  <a:gd name="T35" fmla="*/ 48 h 169"/>
                  <a:gd name="T36" fmla="*/ 63 w 140"/>
                  <a:gd name="T37" fmla="*/ 50 h 169"/>
                  <a:gd name="T38" fmla="*/ 81 w 140"/>
                  <a:gd name="T39" fmla="*/ 43 h 169"/>
                  <a:gd name="T40" fmla="*/ 90 w 140"/>
                  <a:gd name="T41" fmla="*/ 29 h 169"/>
                  <a:gd name="T42" fmla="*/ 78 w 140"/>
                  <a:gd name="T43" fmla="*/ 21 h 169"/>
                  <a:gd name="T44" fmla="*/ 76 w 140"/>
                  <a:gd name="T45" fmla="*/ 12 h 169"/>
                  <a:gd name="T46" fmla="*/ 89 w 140"/>
                  <a:gd name="T47" fmla="*/ 0 h 169"/>
                  <a:gd name="T48" fmla="*/ 116 w 140"/>
                  <a:gd name="T49" fmla="*/ 22 h 169"/>
                  <a:gd name="T50" fmla="*/ 129 w 140"/>
                  <a:gd name="T51" fmla="*/ 14 h 169"/>
                  <a:gd name="T52" fmla="*/ 135 w 140"/>
                  <a:gd name="T53" fmla="*/ 37 h 169"/>
                  <a:gd name="T54" fmla="*/ 134 w 140"/>
                  <a:gd name="T55" fmla="*/ 49 h 169"/>
                  <a:gd name="T56" fmla="*/ 140 w 140"/>
                  <a:gd name="T57" fmla="*/ 55 h 169"/>
                  <a:gd name="T58" fmla="*/ 132 w 140"/>
                  <a:gd name="T59" fmla="*/ 64 h 169"/>
                  <a:gd name="T60" fmla="*/ 129 w 140"/>
                  <a:gd name="T61" fmla="*/ 80 h 169"/>
                  <a:gd name="T62" fmla="*/ 124 w 140"/>
                  <a:gd name="T63" fmla="*/ 91 h 169"/>
                  <a:gd name="T64" fmla="*/ 107 w 140"/>
                  <a:gd name="T65" fmla="*/ 89 h 169"/>
                  <a:gd name="T66" fmla="*/ 81 w 140"/>
                  <a:gd name="T67" fmla="*/ 118 h 169"/>
                  <a:gd name="T68" fmla="*/ 68 w 140"/>
                  <a:gd name="T69" fmla="*/ 137 h 169"/>
                  <a:gd name="T70" fmla="*/ 61 w 140"/>
                  <a:gd name="T71" fmla="*/ 139 h 169"/>
                  <a:gd name="T72" fmla="*/ 57 w 140"/>
                  <a:gd name="T73" fmla="*/ 149 h 169"/>
                  <a:gd name="T74" fmla="*/ 38 w 140"/>
                  <a:gd name="T75" fmla="*/ 169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40" h="169">
                    <a:moveTo>
                      <a:pt x="38" y="169"/>
                    </a:moveTo>
                    <a:lnTo>
                      <a:pt x="25" y="162"/>
                    </a:lnTo>
                    <a:lnTo>
                      <a:pt x="22" y="155"/>
                    </a:lnTo>
                    <a:lnTo>
                      <a:pt x="18" y="142"/>
                    </a:lnTo>
                    <a:lnTo>
                      <a:pt x="11" y="142"/>
                    </a:lnTo>
                    <a:lnTo>
                      <a:pt x="2" y="143"/>
                    </a:lnTo>
                    <a:lnTo>
                      <a:pt x="0" y="135"/>
                    </a:lnTo>
                    <a:lnTo>
                      <a:pt x="4" y="128"/>
                    </a:lnTo>
                    <a:lnTo>
                      <a:pt x="18" y="125"/>
                    </a:lnTo>
                    <a:lnTo>
                      <a:pt x="28" y="114"/>
                    </a:lnTo>
                    <a:lnTo>
                      <a:pt x="25" y="108"/>
                    </a:lnTo>
                    <a:lnTo>
                      <a:pt x="25" y="78"/>
                    </a:lnTo>
                    <a:lnTo>
                      <a:pt x="18" y="80"/>
                    </a:lnTo>
                    <a:lnTo>
                      <a:pt x="20" y="71"/>
                    </a:lnTo>
                    <a:lnTo>
                      <a:pt x="30" y="71"/>
                    </a:lnTo>
                    <a:lnTo>
                      <a:pt x="36" y="62"/>
                    </a:lnTo>
                    <a:lnTo>
                      <a:pt x="44" y="56"/>
                    </a:lnTo>
                    <a:lnTo>
                      <a:pt x="46" y="48"/>
                    </a:lnTo>
                    <a:lnTo>
                      <a:pt x="63" y="50"/>
                    </a:lnTo>
                    <a:lnTo>
                      <a:pt x="81" y="43"/>
                    </a:lnTo>
                    <a:lnTo>
                      <a:pt x="90" y="29"/>
                    </a:lnTo>
                    <a:lnTo>
                      <a:pt x="78" y="21"/>
                    </a:lnTo>
                    <a:lnTo>
                      <a:pt x="76" y="12"/>
                    </a:lnTo>
                    <a:lnTo>
                      <a:pt x="89" y="0"/>
                    </a:lnTo>
                    <a:lnTo>
                      <a:pt x="116" y="22"/>
                    </a:lnTo>
                    <a:lnTo>
                      <a:pt x="129" y="14"/>
                    </a:lnTo>
                    <a:lnTo>
                      <a:pt x="135" y="37"/>
                    </a:lnTo>
                    <a:lnTo>
                      <a:pt x="134" y="49"/>
                    </a:lnTo>
                    <a:lnTo>
                      <a:pt x="140" y="55"/>
                    </a:lnTo>
                    <a:lnTo>
                      <a:pt x="132" y="64"/>
                    </a:lnTo>
                    <a:lnTo>
                      <a:pt x="129" y="80"/>
                    </a:lnTo>
                    <a:lnTo>
                      <a:pt x="124" y="91"/>
                    </a:lnTo>
                    <a:lnTo>
                      <a:pt x="107" y="89"/>
                    </a:lnTo>
                    <a:lnTo>
                      <a:pt x="81" y="118"/>
                    </a:lnTo>
                    <a:lnTo>
                      <a:pt x="68" y="137"/>
                    </a:lnTo>
                    <a:lnTo>
                      <a:pt x="61" y="139"/>
                    </a:lnTo>
                    <a:lnTo>
                      <a:pt x="57" y="149"/>
                    </a:lnTo>
                    <a:lnTo>
                      <a:pt x="38" y="169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73" name="Freeform 136">
                <a:extLst>
                  <a:ext uri="{FF2B5EF4-FFF2-40B4-BE49-F238E27FC236}">
                    <a16:creationId xmlns:a16="http://schemas.microsoft.com/office/drawing/2014/main" id="{19E9AB22-324B-439E-AFF9-C075810946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4" y="3411"/>
                <a:ext cx="64" cy="70"/>
              </a:xfrm>
              <a:custGeom>
                <a:avLst/>
                <a:gdLst>
                  <a:gd name="T0" fmla="*/ 51 w 64"/>
                  <a:gd name="T1" fmla="*/ 70 h 70"/>
                  <a:gd name="T2" fmla="*/ 51 w 64"/>
                  <a:gd name="T3" fmla="*/ 70 h 70"/>
                  <a:gd name="T4" fmla="*/ 51 w 64"/>
                  <a:gd name="T5" fmla="*/ 70 h 70"/>
                  <a:gd name="T6" fmla="*/ 51 w 64"/>
                  <a:gd name="T7" fmla="*/ 70 h 70"/>
                  <a:gd name="T8" fmla="*/ 51 w 64"/>
                  <a:gd name="T9" fmla="*/ 70 h 70"/>
                  <a:gd name="T10" fmla="*/ 42 w 64"/>
                  <a:gd name="T11" fmla="*/ 61 h 70"/>
                  <a:gd name="T12" fmla="*/ 39 w 64"/>
                  <a:gd name="T13" fmla="*/ 48 h 70"/>
                  <a:gd name="T14" fmla="*/ 39 w 64"/>
                  <a:gd name="T15" fmla="*/ 48 h 70"/>
                  <a:gd name="T16" fmla="*/ 39 w 64"/>
                  <a:gd name="T17" fmla="*/ 48 h 70"/>
                  <a:gd name="T18" fmla="*/ 39 w 64"/>
                  <a:gd name="T19" fmla="*/ 48 h 70"/>
                  <a:gd name="T20" fmla="*/ 39 w 64"/>
                  <a:gd name="T21" fmla="*/ 48 h 70"/>
                  <a:gd name="T22" fmla="*/ 39 w 64"/>
                  <a:gd name="T23" fmla="*/ 48 h 70"/>
                  <a:gd name="T24" fmla="*/ 33 w 64"/>
                  <a:gd name="T25" fmla="*/ 51 h 70"/>
                  <a:gd name="T26" fmla="*/ 26 w 64"/>
                  <a:gd name="T27" fmla="*/ 47 h 70"/>
                  <a:gd name="T28" fmla="*/ 26 w 64"/>
                  <a:gd name="T29" fmla="*/ 47 h 70"/>
                  <a:gd name="T30" fmla="*/ 26 w 64"/>
                  <a:gd name="T31" fmla="*/ 47 h 70"/>
                  <a:gd name="T32" fmla="*/ 26 w 64"/>
                  <a:gd name="T33" fmla="*/ 47 h 70"/>
                  <a:gd name="T34" fmla="*/ 26 w 64"/>
                  <a:gd name="T35" fmla="*/ 47 h 70"/>
                  <a:gd name="T36" fmla="*/ 26 w 64"/>
                  <a:gd name="T37" fmla="*/ 47 h 70"/>
                  <a:gd name="T38" fmla="*/ 26 w 64"/>
                  <a:gd name="T39" fmla="*/ 47 h 70"/>
                  <a:gd name="T40" fmla="*/ 25 w 64"/>
                  <a:gd name="T41" fmla="*/ 38 h 70"/>
                  <a:gd name="T42" fmla="*/ 25 w 64"/>
                  <a:gd name="T43" fmla="*/ 38 h 70"/>
                  <a:gd name="T44" fmla="*/ 25 w 64"/>
                  <a:gd name="T45" fmla="*/ 38 h 70"/>
                  <a:gd name="T46" fmla="*/ 25 w 64"/>
                  <a:gd name="T47" fmla="*/ 38 h 70"/>
                  <a:gd name="T48" fmla="*/ 25 w 64"/>
                  <a:gd name="T49" fmla="*/ 34 h 70"/>
                  <a:gd name="T50" fmla="*/ 23 w 64"/>
                  <a:gd name="T51" fmla="*/ 31 h 70"/>
                  <a:gd name="T52" fmla="*/ 23 w 64"/>
                  <a:gd name="T53" fmla="*/ 31 h 70"/>
                  <a:gd name="T54" fmla="*/ 23 w 64"/>
                  <a:gd name="T55" fmla="*/ 31 h 70"/>
                  <a:gd name="T56" fmla="*/ 13 w 64"/>
                  <a:gd name="T57" fmla="*/ 31 h 70"/>
                  <a:gd name="T58" fmla="*/ 0 w 64"/>
                  <a:gd name="T59" fmla="*/ 33 h 70"/>
                  <a:gd name="T60" fmla="*/ 0 w 64"/>
                  <a:gd name="T61" fmla="*/ 33 h 70"/>
                  <a:gd name="T62" fmla="*/ 0 w 64"/>
                  <a:gd name="T63" fmla="*/ 33 h 70"/>
                  <a:gd name="T64" fmla="*/ 4 w 64"/>
                  <a:gd name="T65" fmla="*/ 22 h 70"/>
                  <a:gd name="T66" fmla="*/ 4 w 64"/>
                  <a:gd name="T67" fmla="*/ 13 h 70"/>
                  <a:gd name="T68" fmla="*/ 17 w 64"/>
                  <a:gd name="T69" fmla="*/ 11 h 70"/>
                  <a:gd name="T70" fmla="*/ 28 w 64"/>
                  <a:gd name="T71" fmla="*/ 19 h 70"/>
                  <a:gd name="T72" fmla="*/ 42 w 64"/>
                  <a:gd name="T73" fmla="*/ 12 h 70"/>
                  <a:gd name="T74" fmla="*/ 42 w 64"/>
                  <a:gd name="T75" fmla="*/ 12 h 70"/>
                  <a:gd name="T76" fmla="*/ 41 w 64"/>
                  <a:gd name="T77" fmla="*/ 0 h 70"/>
                  <a:gd name="T78" fmla="*/ 41 w 64"/>
                  <a:gd name="T79" fmla="*/ 0 h 70"/>
                  <a:gd name="T80" fmla="*/ 53 w 64"/>
                  <a:gd name="T81" fmla="*/ 3 h 70"/>
                  <a:gd name="T82" fmla="*/ 53 w 64"/>
                  <a:gd name="T83" fmla="*/ 3 h 70"/>
                  <a:gd name="T84" fmla="*/ 60 w 64"/>
                  <a:gd name="T85" fmla="*/ 26 h 70"/>
                  <a:gd name="T86" fmla="*/ 60 w 64"/>
                  <a:gd name="T87" fmla="*/ 26 h 70"/>
                  <a:gd name="T88" fmla="*/ 60 w 64"/>
                  <a:gd name="T89" fmla="*/ 26 h 70"/>
                  <a:gd name="T90" fmla="*/ 60 w 64"/>
                  <a:gd name="T91" fmla="*/ 26 h 70"/>
                  <a:gd name="T92" fmla="*/ 60 w 64"/>
                  <a:gd name="T93" fmla="*/ 46 h 70"/>
                  <a:gd name="T94" fmla="*/ 64 w 64"/>
                  <a:gd name="T95" fmla="*/ 68 h 70"/>
                  <a:gd name="T96" fmla="*/ 64 w 64"/>
                  <a:gd name="T97" fmla="*/ 68 h 70"/>
                  <a:gd name="T98" fmla="*/ 64 w 64"/>
                  <a:gd name="T99" fmla="*/ 68 h 70"/>
                  <a:gd name="T100" fmla="*/ 51 w 64"/>
                  <a:gd name="T101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64" h="70">
                    <a:moveTo>
                      <a:pt x="51" y="70"/>
                    </a:moveTo>
                    <a:lnTo>
                      <a:pt x="51" y="70"/>
                    </a:lnTo>
                    <a:lnTo>
                      <a:pt x="51" y="70"/>
                    </a:lnTo>
                    <a:lnTo>
                      <a:pt x="51" y="70"/>
                    </a:lnTo>
                    <a:lnTo>
                      <a:pt x="51" y="70"/>
                    </a:lnTo>
                    <a:lnTo>
                      <a:pt x="42" y="61"/>
                    </a:lnTo>
                    <a:lnTo>
                      <a:pt x="39" y="48"/>
                    </a:lnTo>
                    <a:lnTo>
                      <a:pt x="39" y="48"/>
                    </a:lnTo>
                    <a:lnTo>
                      <a:pt x="39" y="48"/>
                    </a:lnTo>
                    <a:lnTo>
                      <a:pt x="39" y="48"/>
                    </a:lnTo>
                    <a:lnTo>
                      <a:pt x="39" y="48"/>
                    </a:lnTo>
                    <a:lnTo>
                      <a:pt x="39" y="48"/>
                    </a:lnTo>
                    <a:lnTo>
                      <a:pt x="33" y="51"/>
                    </a:lnTo>
                    <a:lnTo>
                      <a:pt x="26" y="47"/>
                    </a:lnTo>
                    <a:lnTo>
                      <a:pt x="26" y="47"/>
                    </a:lnTo>
                    <a:lnTo>
                      <a:pt x="26" y="47"/>
                    </a:lnTo>
                    <a:lnTo>
                      <a:pt x="26" y="47"/>
                    </a:lnTo>
                    <a:lnTo>
                      <a:pt x="26" y="47"/>
                    </a:lnTo>
                    <a:lnTo>
                      <a:pt x="26" y="47"/>
                    </a:lnTo>
                    <a:lnTo>
                      <a:pt x="26" y="47"/>
                    </a:lnTo>
                    <a:lnTo>
                      <a:pt x="25" y="38"/>
                    </a:lnTo>
                    <a:lnTo>
                      <a:pt x="25" y="38"/>
                    </a:lnTo>
                    <a:lnTo>
                      <a:pt x="25" y="38"/>
                    </a:lnTo>
                    <a:lnTo>
                      <a:pt x="25" y="38"/>
                    </a:lnTo>
                    <a:lnTo>
                      <a:pt x="25" y="34"/>
                    </a:lnTo>
                    <a:lnTo>
                      <a:pt x="23" y="31"/>
                    </a:lnTo>
                    <a:lnTo>
                      <a:pt x="23" y="31"/>
                    </a:lnTo>
                    <a:lnTo>
                      <a:pt x="23" y="31"/>
                    </a:lnTo>
                    <a:lnTo>
                      <a:pt x="13" y="31"/>
                    </a:lnTo>
                    <a:lnTo>
                      <a:pt x="0" y="33"/>
                    </a:lnTo>
                    <a:lnTo>
                      <a:pt x="0" y="33"/>
                    </a:lnTo>
                    <a:lnTo>
                      <a:pt x="0" y="33"/>
                    </a:lnTo>
                    <a:lnTo>
                      <a:pt x="4" y="22"/>
                    </a:lnTo>
                    <a:lnTo>
                      <a:pt x="4" y="13"/>
                    </a:lnTo>
                    <a:lnTo>
                      <a:pt x="17" y="11"/>
                    </a:lnTo>
                    <a:lnTo>
                      <a:pt x="28" y="19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41" y="0"/>
                    </a:lnTo>
                    <a:lnTo>
                      <a:pt x="41" y="0"/>
                    </a:lnTo>
                    <a:lnTo>
                      <a:pt x="53" y="3"/>
                    </a:lnTo>
                    <a:lnTo>
                      <a:pt x="53" y="3"/>
                    </a:lnTo>
                    <a:lnTo>
                      <a:pt x="60" y="26"/>
                    </a:lnTo>
                    <a:lnTo>
                      <a:pt x="60" y="26"/>
                    </a:lnTo>
                    <a:lnTo>
                      <a:pt x="60" y="26"/>
                    </a:lnTo>
                    <a:lnTo>
                      <a:pt x="60" y="26"/>
                    </a:lnTo>
                    <a:lnTo>
                      <a:pt x="60" y="46"/>
                    </a:lnTo>
                    <a:lnTo>
                      <a:pt x="64" y="68"/>
                    </a:lnTo>
                    <a:lnTo>
                      <a:pt x="64" y="68"/>
                    </a:lnTo>
                    <a:lnTo>
                      <a:pt x="64" y="68"/>
                    </a:lnTo>
                    <a:lnTo>
                      <a:pt x="51" y="70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74" name="Freeform 137">
                <a:extLst>
                  <a:ext uri="{FF2B5EF4-FFF2-40B4-BE49-F238E27FC236}">
                    <a16:creationId xmlns:a16="http://schemas.microsoft.com/office/drawing/2014/main" id="{C528E424-5B5E-4EA7-B64B-BAD213B7FB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9" y="2763"/>
                <a:ext cx="89" cy="85"/>
              </a:xfrm>
              <a:custGeom>
                <a:avLst/>
                <a:gdLst>
                  <a:gd name="T0" fmla="*/ 57 w 89"/>
                  <a:gd name="T1" fmla="*/ 85 h 85"/>
                  <a:gd name="T2" fmla="*/ 46 w 89"/>
                  <a:gd name="T3" fmla="*/ 73 h 85"/>
                  <a:gd name="T4" fmla="*/ 34 w 89"/>
                  <a:gd name="T5" fmla="*/ 72 h 85"/>
                  <a:gd name="T6" fmla="*/ 29 w 89"/>
                  <a:gd name="T7" fmla="*/ 60 h 85"/>
                  <a:gd name="T8" fmla="*/ 1 w 89"/>
                  <a:gd name="T9" fmla="*/ 56 h 85"/>
                  <a:gd name="T10" fmla="*/ 0 w 89"/>
                  <a:gd name="T11" fmla="*/ 9 h 85"/>
                  <a:gd name="T12" fmla="*/ 15 w 89"/>
                  <a:gd name="T13" fmla="*/ 0 h 85"/>
                  <a:gd name="T14" fmla="*/ 33 w 89"/>
                  <a:gd name="T15" fmla="*/ 13 h 85"/>
                  <a:gd name="T16" fmla="*/ 70 w 89"/>
                  <a:gd name="T17" fmla="*/ 17 h 85"/>
                  <a:gd name="T18" fmla="*/ 83 w 89"/>
                  <a:gd name="T19" fmla="*/ 7 h 85"/>
                  <a:gd name="T20" fmla="*/ 87 w 89"/>
                  <a:gd name="T21" fmla="*/ 31 h 85"/>
                  <a:gd name="T22" fmla="*/ 86 w 89"/>
                  <a:gd name="T23" fmla="*/ 39 h 85"/>
                  <a:gd name="T24" fmla="*/ 89 w 89"/>
                  <a:gd name="T25" fmla="*/ 47 h 85"/>
                  <a:gd name="T26" fmla="*/ 72 w 89"/>
                  <a:gd name="T27" fmla="*/ 53 h 85"/>
                  <a:gd name="T28" fmla="*/ 57 w 89"/>
                  <a:gd name="T29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9" h="85">
                    <a:moveTo>
                      <a:pt x="57" y="85"/>
                    </a:moveTo>
                    <a:lnTo>
                      <a:pt x="46" y="73"/>
                    </a:lnTo>
                    <a:lnTo>
                      <a:pt x="34" y="72"/>
                    </a:lnTo>
                    <a:lnTo>
                      <a:pt x="29" y="60"/>
                    </a:lnTo>
                    <a:lnTo>
                      <a:pt x="1" y="56"/>
                    </a:lnTo>
                    <a:lnTo>
                      <a:pt x="0" y="9"/>
                    </a:lnTo>
                    <a:lnTo>
                      <a:pt x="15" y="0"/>
                    </a:lnTo>
                    <a:lnTo>
                      <a:pt x="33" y="13"/>
                    </a:lnTo>
                    <a:lnTo>
                      <a:pt x="70" y="17"/>
                    </a:lnTo>
                    <a:lnTo>
                      <a:pt x="83" y="7"/>
                    </a:lnTo>
                    <a:lnTo>
                      <a:pt x="87" y="31"/>
                    </a:lnTo>
                    <a:lnTo>
                      <a:pt x="86" y="39"/>
                    </a:lnTo>
                    <a:lnTo>
                      <a:pt x="89" y="47"/>
                    </a:lnTo>
                    <a:lnTo>
                      <a:pt x="72" y="53"/>
                    </a:lnTo>
                    <a:lnTo>
                      <a:pt x="57" y="85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75" name="Freeform 138">
                <a:extLst>
                  <a:ext uri="{FF2B5EF4-FFF2-40B4-BE49-F238E27FC236}">
                    <a16:creationId xmlns:a16="http://schemas.microsoft.com/office/drawing/2014/main" id="{843BFB97-D1D0-477B-A8FA-9D6CC43023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2" y="2912"/>
                <a:ext cx="93" cy="111"/>
              </a:xfrm>
              <a:custGeom>
                <a:avLst/>
                <a:gdLst>
                  <a:gd name="T0" fmla="*/ 57 w 93"/>
                  <a:gd name="T1" fmla="*/ 111 h 111"/>
                  <a:gd name="T2" fmla="*/ 58 w 93"/>
                  <a:gd name="T3" fmla="*/ 87 h 111"/>
                  <a:gd name="T4" fmla="*/ 47 w 93"/>
                  <a:gd name="T5" fmla="*/ 78 h 111"/>
                  <a:gd name="T6" fmla="*/ 36 w 93"/>
                  <a:gd name="T7" fmla="*/ 85 h 111"/>
                  <a:gd name="T8" fmla="*/ 28 w 93"/>
                  <a:gd name="T9" fmla="*/ 76 h 111"/>
                  <a:gd name="T10" fmla="*/ 32 w 93"/>
                  <a:gd name="T11" fmla="*/ 59 h 111"/>
                  <a:gd name="T12" fmla="*/ 17 w 93"/>
                  <a:gd name="T13" fmla="*/ 52 h 111"/>
                  <a:gd name="T14" fmla="*/ 0 w 93"/>
                  <a:gd name="T15" fmla="*/ 42 h 111"/>
                  <a:gd name="T16" fmla="*/ 14 w 93"/>
                  <a:gd name="T17" fmla="*/ 25 h 111"/>
                  <a:gd name="T18" fmla="*/ 33 w 93"/>
                  <a:gd name="T19" fmla="*/ 17 h 111"/>
                  <a:gd name="T20" fmla="*/ 45 w 93"/>
                  <a:gd name="T21" fmla="*/ 16 h 111"/>
                  <a:gd name="T22" fmla="*/ 57 w 93"/>
                  <a:gd name="T23" fmla="*/ 0 h 111"/>
                  <a:gd name="T24" fmla="*/ 71 w 93"/>
                  <a:gd name="T25" fmla="*/ 27 h 111"/>
                  <a:gd name="T26" fmla="*/ 80 w 93"/>
                  <a:gd name="T27" fmla="*/ 26 h 111"/>
                  <a:gd name="T28" fmla="*/ 85 w 93"/>
                  <a:gd name="T29" fmla="*/ 45 h 111"/>
                  <a:gd name="T30" fmla="*/ 92 w 93"/>
                  <a:gd name="T31" fmla="*/ 50 h 111"/>
                  <a:gd name="T32" fmla="*/ 81 w 93"/>
                  <a:gd name="T33" fmla="*/ 69 h 111"/>
                  <a:gd name="T34" fmla="*/ 93 w 93"/>
                  <a:gd name="T35" fmla="*/ 88 h 111"/>
                  <a:gd name="T36" fmla="*/ 92 w 93"/>
                  <a:gd name="T37" fmla="*/ 105 h 111"/>
                  <a:gd name="T38" fmla="*/ 69 w 93"/>
                  <a:gd name="T39" fmla="*/ 96 h 111"/>
                  <a:gd name="T40" fmla="*/ 57 w 93"/>
                  <a:gd name="T41" fmla="*/ 111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3" h="111">
                    <a:moveTo>
                      <a:pt x="57" y="111"/>
                    </a:moveTo>
                    <a:lnTo>
                      <a:pt x="58" y="87"/>
                    </a:lnTo>
                    <a:lnTo>
                      <a:pt x="47" y="78"/>
                    </a:lnTo>
                    <a:lnTo>
                      <a:pt x="36" y="85"/>
                    </a:lnTo>
                    <a:lnTo>
                      <a:pt x="28" y="76"/>
                    </a:lnTo>
                    <a:lnTo>
                      <a:pt x="32" y="59"/>
                    </a:lnTo>
                    <a:lnTo>
                      <a:pt x="17" y="52"/>
                    </a:lnTo>
                    <a:lnTo>
                      <a:pt x="0" y="42"/>
                    </a:lnTo>
                    <a:lnTo>
                      <a:pt x="14" y="25"/>
                    </a:lnTo>
                    <a:lnTo>
                      <a:pt x="33" y="17"/>
                    </a:lnTo>
                    <a:lnTo>
                      <a:pt x="45" y="16"/>
                    </a:lnTo>
                    <a:lnTo>
                      <a:pt x="57" y="0"/>
                    </a:lnTo>
                    <a:lnTo>
                      <a:pt x="71" y="27"/>
                    </a:lnTo>
                    <a:lnTo>
                      <a:pt x="80" y="26"/>
                    </a:lnTo>
                    <a:lnTo>
                      <a:pt x="85" y="45"/>
                    </a:lnTo>
                    <a:lnTo>
                      <a:pt x="92" y="50"/>
                    </a:lnTo>
                    <a:lnTo>
                      <a:pt x="81" y="69"/>
                    </a:lnTo>
                    <a:lnTo>
                      <a:pt x="93" y="88"/>
                    </a:lnTo>
                    <a:lnTo>
                      <a:pt x="92" y="105"/>
                    </a:lnTo>
                    <a:lnTo>
                      <a:pt x="69" y="96"/>
                    </a:lnTo>
                    <a:lnTo>
                      <a:pt x="57" y="111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76" name="Freeform 139">
                <a:extLst>
                  <a:ext uri="{FF2B5EF4-FFF2-40B4-BE49-F238E27FC236}">
                    <a16:creationId xmlns:a16="http://schemas.microsoft.com/office/drawing/2014/main" id="{1C73E005-F596-4361-AAD3-955CA7627A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77" y="3301"/>
                <a:ext cx="55" cy="45"/>
              </a:xfrm>
              <a:custGeom>
                <a:avLst/>
                <a:gdLst>
                  <a:gd name="T0" fmla="*/ 37 w 55"/>
                  <a:gd name="T1" fmla="*/ 45 h 45"/>
                  <a:gd name="T2" fmla="*/ 0 w 55"/>
                  <a:gd name="T3" fmla="*/ 39 h 45"/>
                  <a:gd name="T4" fmla="*/ 6 w 55"/>
                  <a:gd name="T5" fmla="*/ 27 h 45"/>
                  <a:gd name="T6" fmla="*/ 17 w 55"/>
                  <a:gd name="T7" fmla="*/ 16 h 45"/>
                  <a:gd name="T8" fmla="*/ 15 w 55"/>
                  <a:gd name="T9" fmla="*/ 3 h 45"/>
                  <a:gd name="T10" fmla="*/ 28 w 55"/>
                  <a:gd name="T11" fmla="*/ 0 h 45"/>
                  <a:gd name="T12" fmla="*/ 37 w 55"/>
                  <a:gd name="T13" fmla="*/ 1 h 45"/>
                  <a:gd name="T14" fmla="*/ 47 w 55"/>
                  <a:gd name="T15" fmla="*/ 8 h 45"/>
                  <a:gd name="T16" fmla="*/ 55 w 55"/>
                  <a:gd name="T17" fmla="*/ 27 h 45"/>
                  <a:gd name="T18" fmla="*/ 49 w 55"/>
                  <a:gd name="T19" fmla="*/ 36 h 45"/>
                  <a:gd name="T20" fmla="*/ 39 w 55"/>
                  <a:gd name="T21" fmla="*/ 36 h 45"/>
                  <a:gd name="T22" fmla="*/ 37 w 55"/>
                  <a:gd name="T23" fmla="*/ 45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45">
                    <a:moveTo>
                      <a:pt x="37" y="45"/>
                    </a:moveTo>
                    <a:lnTo>
                      <a:pt x="0" y="39"/>
                    </a:lnTo>
                    <a:lnTo>
                      <a:pt x="6" y="27"/>
                    </a:lnTo>
                    <a:lnTo>
                      <a:pt x="17" y="16"/>
                    </a:lnTo>
                    <a:lnTo>
                      <a:pt x="15" y="3"/>
                    </a:lnTo>
                    <a:lnTo>
                      <a:pt x="28" y="0"/>
                    </a:lnTo>
                    <a:lnTo>
                      <a:pt x="37" y="1"/>
                    </a:lnTo>
                    <a:lnTo>
                      <a:pt x="47" y="8"/>
                    </a:lnTo>
                    <a:lnTo>
                      <a:pt x="55" y="27"/>
                    </a:lnTo>
                    <a:lnTo>
                      <a:pt x="49" y="36"/>
                    </a:lnTo>
                    <a:lnTo>
                      <a:pt x="39" y="36"/>
                    </a:lnTo>
                    <a:lnTo>
                      <a:pt x="37" y="45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77" name="Freeform 140">
                <a:extLst>
                  <a:ext uri="{FF2B5EF4-FFF2-40B4-BE49-F238E27FC236}">
                    <a16:creationId xmlns:a16="http://schemas.microsoft.com/office/drawing/2014/main" id="{C160A1B7-8774-46D1-A4B7-E160886D7D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8" y="3540"/>
                <a:ext cx="31" cy="38"/>
              </a:xfrm>
              <a:custGeom>
                <a:avLst/>
                <a:gdLst>
                  <a:gd name="T0" fmla="*/ 23 w 31"/>
                  <a:gd name="T1" fmla="*/ 38 h 38"/>
                  <a:gd name="T2" fmla="*/ 22 w 31"/>
                  <a:gd name="T3" fmla="*/ 37 h 38"/>
                  <a:gd name="T4" fmla="*/ 21 w 31"/>
                  <a:gd name="T5" fmla="*/ 32 h 38"/>
                  <a:gd name="T6" fmla="*/ 20 w 31"/>
                  <a:gd name="T7" fmla="*/ 31 h 38"/>
                  <a:gd name="T8" fmla="*/ 15 w 31"/>
                  <a:gd name="T9" fmla="*/ 32 h 38"/>
                  <a:gd name="T10" fmla="*/ 13 w 31"/>
                  <a:gd name="T11" fmla="*/ 26 h 38"/>
                  <a:gd name="T12" fmla="*/ 10 w 31"/>
                  <a:gd name="T13" fmla="*/ 20 h 38"/>
                  <a:gd name="T14" fmla="*/ 4 w 31"/>
                  <a:gd name="T15" fmla="*/ 15 h 38"/>
                  <a:gd name="T16" fmla="*/ 0 w 31"/>
                  <a:gd name="T17" fmla="*/ 14 h 38"/>
                  <a:gd name="T18" fmla="*/ 0 w 31"/>
                  <a:gd name="T19" fmla="*/ 2 h 38"/>
                  <a:gd name="T20" fmla="*/ 3 w 31"/>
                  <a:gd name="T21" fmla="*/ 0 h 38"/>
                  <a:gd name="T22" fmla="*/ 2 w 31"/>
                  <a:gd name="T23" fmla="*/ 2 h 38"/>
                  <a:gd name="T24" fmla="*/ 2 w 31"/>
                  <a:gd name="T25" fmla="*/ 4 h 38"/>
                  <a:gd name="T26" fmla="*/ 6 w 31"/>
                  <a:gd name="T27" fmla="*/ 5 h 38"/>
                  <a:gd name="T28" fmla="*/ 11 w 31"/>
                  <a:gd name="T29" fmla="*/ 4 h 38"/>
                  <a:gd name="T30" fmla="*/ 16 w 31"/>
                  <a:gd name="T31" fmla="*/ 2 h 38"/>
                  <a:gd name="T32" fmla="*/ 19 w 31"/>
                  <a:gd name="T33" fmla="*/ 2 h 38"/>
                  <a:gd name="T34" fmla="*/ 24 w 31"/>
                  <a:gd name="T35" fmla="*/ 4 h 38"/>
                  <a:gd name="T36" fmla="*/ 26 w 31"/>
                  <a:gd name="T37" fmla="*/ 7 h 38"/>
                  <a:gd name="T38" fmla="*/ 30 w 31"/>
                  <a:gd name="T39" fmla="*/ 15 h 38"/>
                  <a:gd name="T40" fmla="*/ 27 w 31"/>
                  <a:gd name="T41" fmla="*/ 19 h 38"/>
                  <a:gd name="T42" fmla="*/ 27 w 31"/>
                  <a:gd name="T43" fmla="*/ 22 h 38"/>
                  <a:gd name="T44" fmla="*/ 31 w 31"/>
                  <a:gd name="T45" fmla="*/ 25 h 38"/>
                  <a:gd name="T46" fmla="*/ 29 w 31"/>
                  <a:gd name="T47" fmla="*/ 32 h 38"/>
                  <a:gd name="T48" fmla="*/ 26 w 31"/>
                  <a:gd name="T49" fmla="*/ 38 h 38"/>
                  <a:gd name="T50" fmla="*/ 23 w 31"/>
                  <a:gd name="T51" fmla="*/ 38 h 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1" h="38">
                    <a:moveTo>
                      <a:pt x="23" y="38"/>
                    </a:moveTo>
                    <a:lnTo>
                      <a:pt x="22" y="37"/>
                    </a:lnTo>
                    <a:lnTo>
                      <a:pt x="21" y="32"/>
                    </a:lnTo>
                    <a:lnTo>
                      <a:pt x="20" y="31"/>
                    </a:lnTo>
                    <a:lnTo>
                      <a:pt x="15" y="32"/>
                    </a:lnTo>
                    <a:lnTo>
                      <a:pt x="13" y="26"/>
                    </a:lnTo>
                    <a:lnTo>
                      <a:pt x="10" y="20"/>
                    </a:lnTo>
                    <a:lnTo>
                      <a:pt x="4" y="15"/>
                    </a:lnTo>
                    <a:lnTo>
                      <a:pt x="0" y="14"/>
                    </a:lnTo>
                    <a:lnTo>
                      <a:pt x="0" y="2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2" y="4"/>
                    </a:lnTo>
                    <a:lnTo>
                      <a:pt x="6" y="5"/>
                    </a:lnTo>
                    <a:lnTo>
                      <a:pt x="11" y="4"/>
                    </a:lnTo>
                    <a:lnTo>
                      <a:pt x="16" y="2"/>
                    </a:lnTo>
                    <a:lnTo>
                      <a:pt x="19" y="2"/>
                    </a:lnTo>
                    <a:lnTo>
                      <a:pt x="24" y="4"/>
                    </a:lnTo>
                    <a:lnTo>
                      <a:pt x="26" y="7"/>
                    </a:lnTo>
                    <a:lnTo>
                      <a:pt x="30" y="15"/>
                    </a:lnTo>
                    <a:lnTo>
                      <a:pt x="27" y="19"/>
                    </a:lnTo>
                    <a:lnTo>
                      <a:pt x="27" y="22"/>
                    </a:lnTo>
                    <a:lnTo>
                      <a:pt x="31" y="25"/>
                    </a:lnTo>
                    <a:lnTo>
                      <a:pt x="29" y="32"/>
                    </a:lnTo>
                    <a:lnTo>
                      <a:pt x="26" y="38"/>
                    </a:lnTo>
                    <a:lnTo>
                      <a:pt x="23" y="38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78" name="Freeform 141">
                <a:extLst>
                  <a:ext uri="{FF2B5EF4-FFF2-40B4-BE49-F238E27FC236}">
                    <a16:creationId xmlns:a16="http://schemas.microsoft.com/office/drawing/2014/main" id="{BB189E5D-296E-4562-8433-B05120C01A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9" y="3217"/>
                <a:ext cx="53" cy="56"/>
              </a:xfrm>
              <a:custGeom>
                <a:avLst/>
                <a:gdLst>
                  <a:gd name="T0" fmla="*/ 32 w 53"/>
                  <a:gd name="T1" fmla="*/ 56 h 56"/>
                  <a:gd name="T2" fmla="*/ 24 w 53"/>
                  <a:gd name="T3" fmla="*/ 47 h 56"/>
                  <a:gd name="T4" fmla="*/ 16 w 53"/>
                  <a:gd name="T5" fmla="*/ 32 h 56"/>
                  <a:gd name="T6" fmla="*/ 0 w 53"/>
                  <a:gd name="T7" fmla="*/ 19 h 56"/>
                  <a:gd name="T8" fmla="*/ 6 w 53"/>
                  <a:gd name="T9" fmla="*/ 7 h 56"/>
                  <a:gd name="T10" fmla="*/ 26 w 53"/>
                  <a:gd name="T11" fmla="*/ 0 h 56"/>
                  <a:gd name="T12" fmla="*/ 45 w 53"/>
                  <a:gd name="T13" fmla="*/ 2 h 56"/>
                  <a:gd name="T14" fmla="*/ 53 w 53"/>
                  <a:gd name="T15" fmla="*/ 29 h 56"/>
                  <a:gd name="T16" fmla="*/ 32 w 53"/>
                  <a:gd name="T17" fmla="*/ 56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3" h="56">
                    <a:moveTo>
                      <a:pt x="32" y="56"/>
                    </a:moveTo>
                    <a:lnTo>
                      <a:pt x="24" y="47"/>
                    </a:lnTo>
                    <a:lnTo>
                      <a:pt x="16" y="32"/>
                    </a:lnTo>
                    <a:lnTo>
                      <a:pt x="0" y="19"/>
                    </a:lnTo>
                    <a:lnTo>
                      <a:pt x="6" y="7"/>
                    </a:lnTo>
                    <a:lnTo>
                      <a:pt x="26" y="0"/>
                    </a:lnTo>
                    <a:lnTo>
                      <a:pt x="45" y="2"/>
                    </a:lnTo>
                    <a:lnTo>
                      <a:pt x="53" y="29"/>
                    </a:lnTo>
                    <a:lnTo>
                      <a:pt x="32" y="56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79" name="Freeform 142">
                <a:extLst>
                  <a:ext uri="{FF2B5EF4-FFF2-40B4-BE49-F238E27FC236}">
                    <a16:creationId xmlns:a16="http://schemas.microsoft.com/office/drawing/2014/main" id="{AD118E49-13AC-4F8E-B905-7AFACB7EAA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3" y="2880"/>
                <a:ext cx="139" cy="111"/>
              </a:xfrm>
              <a:custGeom>
                <a:avLst/>
                <a:gdLst>
                  <a:gd name="T0" fmla="*/ 79 w 139"/>
                  <a:gd name="T1" fmla="*/ 111 h 111"/>
                  <a:gd name="T2" fmla="*/ 64 w 139"/>
                  <a:gd name="T3" fmla="*/ 88 h 111"/>
                  <a:gd name="T4" fmla="*/ 53 w 139"/>
                  <a:gd name="T5" fmla="*/ 95 h 111"/>
                  <a:gd name="T6" fmla="*/ 44 w 139"/>
                  <a:gd name="T7" fmla="*/ 92 h 111"/>
                  <a:gd name="T8" fmla="*/ 36 w 139"/>
                  <a:gd name="T9" fmla="*/ 90 h 111"/>
                  <a:gd name="T10" fmla="*/ 0 w 139"/>
                  <a:gd name="T11" fmla="*/ 55 h 111"/>
                  <a:gd name="T12" fmla="*/ 6 w 139"/>
                  <a:gd name="T13" fmla="*/ 42 h 111"/>
                  <a:gd name="T14" fmla="*/ 4 w 139"/>
                  <a:gd name="T15" fmla="*/ 25 h 111"/>
                  <a:gd name="T16" fmla="*/ 15 w 139"/>
                  <a:gd name="T17" fmla="*/ 22 h 111"/>
                  <a:gd name="T18" fmla="*/ 9 w 139"/>
                  <a:gd name="T19" fmla="*/ 0 h 111"/>
                  <a:gd name="T20" fmla="*/ 54 w 139"/>
                  <a:gd name="T21" fmla="*/ 10 h 111"/>
                  <a:gd name="T22" fmla="*/ 66 w 139"/>
                  <a:gd name="T23" fmla="*/ 9 h 111"/>
                  <a:gd name="T24" fmla="*/ 99 w 139"/>
                  <a:gd name="T25" fmla="*/ 15 h 111"/>
                  <a:gd name="T26" fmla="*/ 104 w 139"/>
                  <a:gd name="T27" fmla="*/ 24 h 111"/>
                  <a:gd name="T28" fmla="*/ 119 w 139"/>
                  <a:gd name="T29" fmla="*/ 24 h 111"/>
                  <a:gd name="T30" fmla="*/ 132 w 139"/>
                  <a:gd name="T31" fmla="*/ 31 h 111"/>
                  <a:gd name="T32" fmla="*/ 139 w 139"/>
                  <a:gd name="T33" fmla="*/ 41 h 111"/>
                  <a:gd name="T34" fmla="*/ 125 w 139"/>
                  <a:gd name="T35" fmla="*/ 38 h 111"/>
                  <a:gd name="T36" fmla="*/ 123 w 139"/>
                  <a:gd name="T37" fmla="*/ 65 h 111"/>
                  <a:gd name="T38" fmla="*/ 111 w 139"/>
                  <a:gd name="T39" fmla="*/ 62 h 111"/>
                  <a:gd name="T40" fmla="*/ 105 w 139"/>
                  <a:gd name="T41" fmla="*/ 75 h 111"/>
                  <a:gd name="T42" fmla="*/ 115 w 139"/>
                  <a:gd name="T43" fmla="*/ 95 h 111"/>
                  <a:gd name="T44" fmla="*/ 103 w 139"/>
                  <a:gd name="T45" fmla="*/ 96 h 111"/>
                  <a:gd name="T46" fmla="*/ 79 w 139"/>
                  <a:gd name="T47" fmla="*/ 111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39" h="111">
                    <a:moveTo>
                      <a:pt x="79" y="111"/>
                    </a:moveTo>
                    <a:lnTo>
                      <a:pt x="64" y="88"/>
                    </a:lnTo>
                    <a:lnTo>
                      <a:pt x="53" y="95"/>
                    </a:lnTo>
                    <a:lnTo>
                      <a:pt x="44" y="92"/>
                    </a:lnTo>
                    <a:lnTo>
                      <a:pt x="36" y="90"/>
                    </a:lnTo>
                    <a:lnTo>
                      <a:pt x="0" y="55"/>
                    </a:lnTo>
                    <a:lnTo>
                      <a:pt x="6" y="42"/>
                    </a:lnTo>
                    <a:lnTo>
                      <a:pt x="4" y="25"/>
                    </a:lnTo>
                    <a:lnTo>
                      <a:pt x="15" y="22"/>
                    </a:lnTo>
                    <a:lnTo>
                      <a:pt x="9" y="0"/>
                    </a:lnTo>
                    <a:lnTo>
                      <a:pt x="54" y="10"/>
                    </a:lnTo>
                    <a:lnTo>
                      <a:pt x="66" y="9"/>
                    </a:lnTo>
                    <a:lnTo>
                      <a:pt x="99" y="15"/>
                    </a:lnTo>
                    <a:lnTo>
                      <a:pt x="104" y="24"/>
                    </a:lnTo>
                    <a:lnTo>
                      <a:pt x="119" y="24"/>
                    </a:lnTo>
                    <a:lnTo>
                      <a:pt x="132" y="31"/>
                    </a:lnTo>
                    <a:lnTo>
                      <a:pt x="139" y="41"/>
                    </a:lnTo>
                    <a:lnTo>
                      <a:pt x="125" y="38"/>
                    </a:lnTo>
                    <a:lnTo>
                      <a:pt x="123" y="65"/>
                    </a:lnTo>
                    <a:lnTo>
                      <a:pt x="111" y="62"/>
                    </a:lnTo>
                    <a:lnTo>
                      <a:pt x="105" y="75"/>
                    </a:lnTo>
                    <a:lnTo>
                      <a:pt x="115" y="95"/>
                    </a:lnTo>
                    <a:lnTo>
                      <a:pt x="103" y="96"/>
                    </a:lnTo>
                    <a:lnTo>
                      <a:pt x="79" y="111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80" name="Freeform 143">
                <a:extLst>
                  <a:ext uri="{FF2B5EF4-FFF2-40B4-BE49-F238E27FC236}">
                    <a16:creationId xmlns:a16="http://schemas.microsoft.com/office/drawing/2014/main" id="{7581CE59-E0E7-452B-ACD1-44E324BD52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86" y="2617"/>
                <a:ext cx="75" cy="81"/>
              </a:xfrm>
              <a:custGeom>
                <a:avLst/>
                <a:gdLst>
                  <a:gd name="T0" fmla="*/ 42 w 75"/>
                  <a:gd name="T1" fmla="*/ 81 h 81"/>
                  <a:gd name="T2" fmla="*/ 18 w 75"/>
                  <a:gd name="T3" fmla="*/ 70 h 81"/>
                  <a:gd name="T4" fmla="*/ 8 w 75"/>
                  <a:gd name="T5" fmla="*/ 74 h 81"/>
                  <a:gd name="T6" fmla="*/ 17 w 75"/>
                  <a:gd name="T7" fmla="*/ 34 h 81"/>
                  <a:gd name="T8" fmla="*/ 7 w 75"/>
                  <a:gd name="T9" fmla="*/ 33 h 81"/>
                  <a:gd name="T10" fmla="*/ 0 w 75"/>
                  <a:gd name="T11" fmla="*/ 22 h 81"/>
                  <a:gd name="T12" fmla="*/ 26 w 75"/>
                  <a:gd name="T13" fmla="*/ 0 h 81"/>
                  <a:gd name="T14" fmla="*/ 50 w 75"/>
                  <a:gd name="T15" fmla="*/ 18 h 81"/>
                  <a:gd name="T16" fmla="*/ 75 w 75"/>
                  <a:gd name="T17" fmla="*/ 54 h 81"/>
                  <a:gd name="T18" fmla="*/ 58 w 75"/>
                  <a:gd name="T19" fmla="*/ 61 h 81"/>
                  <a:gd name="T20" fmla="*/ 42 w 75"/>
                  <a:gd name="T21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5" h="81">
                    <a:moveTo>
                      <a:pt x="42" y="81"/>
                    </a:moveTo>
                    <a:lnTo>
                      <a:pt x="18" y="70"/>
                    </a:lnTo>
                    <a:lnTo>
                      <a:pt x="8" y="74"/>
                    </a:lnTo>
                    <a:lnTo>
                      <a:pt x="17" y="34"/>
                    </a:lnTo>
                    <a:lnTo>
                      <a:pt x="7" y="33"/>
                    </a:lnTo>
                    <a:lnTo>
                      <a:pt x="0" y="22"/>
                    </a:lnTo>
                    <a:lnTo>
                      <a:pt x="26" y="0"/>
                    </a:lnTo>
                    <a:lnTo>
                      <a:pt x="50" y="18"/>
                    </a:lnTo>
                    <a:lnTo>
                      <a:pt x="75" y="54"/>
                    </a:lnTo>
                    <a:lnTo>
                      <a:pt x="58" y="61"/>
                    </a:lnTo>
                    <a:lnTo>
                      <a:pt x="42" y="81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81" name="Freeform 144">
                <a:extLst>
                  <a:ext uri="{FF2B5EF4-FFF2-40B4-BE49-F238E27FC236}">
                    <a16:creationId xmlns:a16="http://schemas.microsoft.com/office/drawing/2014/main" id="{AF56A75E-8CC5-4A48-8BB7-31FE262C4E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4" y="2584"/>
                <a:ext cx="219" cy="206"/>
              </a:xfrm>
              <a:custGeom>
                <a:avLst/>
                <a:gdLst>
                  <a:gd name="T0" fmla="*/ 114 w 219"/>
                  <a:gd name="T1" fmla="*/ 206 h 206"/>
                  <a:gd name="T2" fmla="*/ 98 w 219"/>
                  <a:gd name="T3" fmla="*/ 194 h 206"/>
                  <a:gd name="T4" fmla="*/ 87 w 219"/>
                  <a:gd name="T5" fmla="*/ 198 h 206"/>
                  <a:gd name="T6" fmla="*/ 66 w 219"/>
                  <a:gd name="T7" fmla="*/ 195 h 206"/>
                  <a:gd name="T8" fmla="*/ 64 w 219"/>
                  <a:gd name="T9" fmla="*/ 202 h 206"/>
                  <a:gd name="T10" fmla="*/ 52 w 219"/>
                  <a:gd name="T11" fmla="*/ 190 h 206"/>
                  <a:gd name="T12" fmla="*/ 42 w 219"/>
                  <a:gd name="T13" fmla="*/ 194 h 206"/>
                  <a:gd name="T14" fmla="*/ 23 w 219"/>
                  <a:gd name="T15" fmla="*/ 167 h 206"/>
                  <a:gd name="T16" fmla="*/ 23 w 219"/>
                  <a:gd name="T17" fmla="*/ 155 h 206"/>
                  <a:gd name="T18" fmla="*/ 21 w 219"/>
                  <a:gd name="T19" fmla="*/ 142 h 206"/>
                  <a:gd name="T20" fmla="*/ 13 w 219"/>
                  <a:gd name="T21" fmla="*/ 141 h 206"/>
                  <a:gd name="T22" fmla="*/ 10 w 219"/>
                  <a:gd name="T23" fmla="*/ 128 h 206"/>
                  <a:gd name="T24" fmla="*/ 13 w 219"/>
                  <a:gd name="T25" fmla="*/ 121 h 206"/>
                  <a:gd name="T26" fmla="*/ 0 w 219"/>
                  <a:gd name="T27" fmla="*/ 115 h 206"/>
                  <a:gd name="T28" fmla="*/ 6 w 219"/>
                  <a:gd name="T29" fmla="*/ 109 h 206"/>
                  <a:gd name="T30" fmla="*/ 10 w 219"/>
                  <a:gd name="T31" fmla="*/ 83 h 206"/>
                  <a:gd name="T32" fmla="*/ 1 w 219"/>
                  <a:gd name="T33" fmla="*/ 60 h 206"/>
                  <a:gd name="T34" fmla="*/ 6 w 219"/>
                  <a:gd name="T35" fmla="*/ 42 h 206"/>
                  <a:gd name="T36" fmla="*/ 13 w 219"/>
                  <a:gd name="T37" fmla="*/ 29 h 206"/>
                  <a:gd name="T38" fmla="*/ 22 w 219"/>
                  <a:gd name="T39" fmla="*/ 25 h 206"/>
                  <a:gd name="T40" fmla="*/ 33 w 219"/>
                  <a:gd name="T41" fmla="*/ 16 h 206"/>
                  <a:gd name="T42" fmla="*/ 45 w 219"/>
                  <a:gd name="T43" fmla="*/ 4 h 206"/>
                  <a:gd name="T44" fmla="*/ 56 w 219"/>
                  <a:gd name="T45" fmla="*/ 0 h 206"/>
                  <a:gd name="T46" fmla="*/ 91 w 219"/>
                  <a:gd name="T47" fmla="*/ 40 h 206"/>
                  <a:gd name="T48" fmla="*/ 94 w 219"/>
                  <a:gd name="T49" fmla="*/ 47 h 206"/>
                  <a:gd name="T50" fmla="*/ 109 w 219"/>
                  <a:gd name="T51" fmla="*/ 56 h 206"/>
                  <a:gd name="T52" fmla="*/ 123 w 219"/>
                  <a:gd name="T53" fmla="*/ 77 h 206"/>
                  <a:gd name="T54" fmla="*/ 160 w 219"/>
                  <a:gd name="T55" fmla="*/ 92 h 206"/>
                  <a:gd name="T56" fmla="*/ 169 w 219"/>
                  <a:gd name="T57" fmla="*/ 101 h 206"/>
                  <a:gd name="T58" fmla="*/ 180 w 219"/>
                  <a:gd name="T59" fmla="*/ 104 h 206"/>
                  <a:gd name="T60" fmla="*/ 186 w 219"/>
                  <a:gd name="T61" fmla="*/ 117 h 206"/>
                  <a:gd name="T62" fmla="*/ 191 w 219"/>
                  <a:gd name="T63" fmla="*/ 118 h 206"/>
                  <a:gd name="T64" fmla="*/ 207 w 219"/>
                  <a:gd name="T65" fmla="*/ 128 h 206"/>
                  <a:gd name="T66" fmla="*/ 210 w 219"/>
                  <a:gd name="T67" fmla="*/ 134 h 206"/>
                  <a:gd name="T68" fmla="*/ 219 w 219"/>
                  <a:gd name="T69" fmla="*/ 139 h 206"/>
                  <a:gd name="T70" fmla="*/ 219 w 219"/>
                  <a:gd name="T71" fmla="*/ 145 h 206"/>
                  <a:gd name="T72" fmla="*/ 186 w 219"/>
                  <a:gd name="T73" fmla="*/ 155 h 206"/>
                  <a:gd name="T74" fmla="*/ 180 w 219"/>
                  <a:gd name="T75" fmla="*/ 165 h 206"/>
                  <a:gd name="T76" fmla="*/ 146 w 219"/>
                  <a:gd name="T77" fmla="*/ 178 h 206"/>
                  <a:gd name="T78" fmla="*/ 114 w 219"/>
                  <a:gd name="T79" fmla="*/ 206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19" h="206">
                    <a:moveTo>
                      <a:pt x="114" y="206"/>
                    </a:moveTo>
                    <a:lnTo>
                      <a:pt x="98" y="194"/>
                    </a:lnTo>
                    <a:lnTo>
                      <a:pt x="87" y="198"/>
                    </a:lnTo>
                    <a:lnTo>
                      <a:pt x="66" y="195"/>
                    </a:lnTo>
                    <a:lnTo>
                      <a:pt x="64" y="202"/>
                    </a:lnTo>
                    <a:lnTo>
                      <a:pt x="52" y="190"/>
                    </a:lnTo>
                    <a:lnTo>
                      <a:pt x="42" y="194"/>
                    </a:lnTo>
                    <a:lnTo>
                      <a:pt x="23" y="167"/>
                    </a:lnTo>
                    <a:lnTo>
                      <a:pt x="23" y="155"/>
                    </a:lnTo>
                    <a:lnTo>
                      <a:pt x="21" y="142"/>
                    </a:lnTo>
                    <a:lnTo>
                      <a:pt x="13" y="141"/>
                    </a:lnTo>
                    <a:lnTo>
                      <a:pt x="10" y="128"/>
                    </a:lnTo>
                    <a:lnTo>
                      <a:pt x="13" y="121"/>
                    </a:lnTo>
                    <a:lnTo>
                      <a:pt x="0" y="115"/>
                    </a:lnTo>
                    <a:lnTo>
                      <a:pt x="6" y="109"/>
                    </a:lnTo>
                    <a:lnTo>
                      <a:pt x="10" y="83"/>
                    </a:lnTo>
                    <a:lnTo>
                      <a:pt x="1" y="60"/>
                    </a:lnTo>
                    <a:lnTo>
                      <a:pt x="6" y="42"/>
                    </a:lnTo>
                    <a:lnTo>
                      <a:pt x="13" y="29"/>
                    </a:lnTo>
                    <a:lnTo>
                      <a:pt x="22" y="25"/>
                    </a:lnTo>
                    <a:lnTo>
                      <a:pt x="33" y="16"/>
                    </a:lnTo>
                    <a:lnTo>
                      <a:pt x="45" y="4"/>
                    </a:lnTo>
                    <a:lnTo>
                      <a:pt x="56" y="0"/>
                    </a:lnTo>
                    <a:lnTo>
                      <a:pt x="91" y="40"/>
                    </a:lnTo>
                    <a:lnTo>
                      <a:pt x="94" y="47"/>
                    </a:lnTo>
                    <a:lnTo>
                      <a:pt x="109" y="56"/>
                    </a:lnTo>
                    <a:lnTo>
                      <a:pt x="123" y="77"/>
                    </a:lnTo>
                    <a:lnTo>
                      <a:pt x="160" y="92"/>
                    </a:lnTo>
                    <a:lnTo>
                      <a:pt x="169" y="101"/>
                    </a:lnTo>
                    <a:lnTo>
                      <a:pt x="180" y="104"/>
                    </a:lnTo>
                    <a:lnTo>
                      <a:pt x="186" y="117"/>
                    </a:lnTo>
                    <a:lnTo>
                      <a:pt x="191" y="118"/>
                    </a:lnTo>
                    <a:lnTo>
                      <a:pt x="207" y="128"/>
                    </a:lnTo>
                    <a:lnTo>
                      <a:pt x="210" y="134"/>
                    </a:lnTo>
                    <a:lnTo>
                      <a:pt x="219" y="139"/>
                    </a:lnTo>
                    <a:lnTo>
                      <a:pt x="219" y="145"/>
                    </a:lnTo>
                    <a:lnTo>
                      <a:pt x="186" y="155"/>
                    </a:lnTo>
                    <a:lnTo>
                      <a:pt x="180" y="165"/>
                    </a:lnTo>
                    <a:lnTo>
                      <a:pt x="146" y="178"/>
                    </a:lnTo>
                    <a:lnTo>
                      <a:pt x="114" y="206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82" name="Freeform 145">
                <a:extLst>
                  <a:ext uri="{FF2B5EF4-FFF2-40B4-BE49-F238E27FC236}">
                    <a16:creationId xmlns:a16="http://schemas.microsoft.com/office/drawing/2014/main" id="{1003C9DD-6720-4E74-B615-47E0D103C4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77" y="3423"/>
                <a:ext cx="68" cy="50"/>
              </a:xfrm>
              <a:custGeom>
                <a:avLst/>
                <a:gdLst>
                  <a:gd name="T0" fmla="*/ 9 w 68"/>
                  <a:gd name="T1" fmla="*/ 50 h 50"/>
                  <a:gd name="T2" fmla="*/ 0 w 68"/>
                  <a:gd name="T3" fmla="*/ 43 h 50"/>
                  <a:gd name="T4" fmla="*/ 14 w 68"/>
                  <a:gd name="T5" fmla="*/ 0 h 50"/>
                  <a:gd name="T6" fmla="*/ 23 w 68"/>
                  <a:gd name="T7" fmla="*/ 1 h 50"/>
                  <a:gd name="T8" fmla="*/ 18 w 68"/>
                  <a:gd name="T9" fmla="*/ 19 h 50"/>
                  <a:gd name="T10" fmla="*/ 25 w 68"/>
                  <a:gd name="T11" fmla="*/ 21 h 50"/>
                  <a:gd name="T12" fmla="*/ 27 w 68"/>
                  <a:gd name="T13" fmla="*/ 14 h 50"/>
                  <a:gd name="T14" fmla="*/ 38 w 68"/>
                  <a:gd name="T15" fmla="*/ 11 h 50"/>
                  <a:gd name="T16" fmla="*/ 46 w 68"/>
                  <a:gd name="T17" fmla="*/ 2 h 50"/>
                  <a:gd name="T18" fmla="*/ 68 w 68"/>
                  <a:gd name="T19" fmla="*/ 7 h 50"/>
                  <a:gd name="T20" fmla="*/ 60 w 68"/>
                  <a:gd name="T21" fmla="*/ 15 h 50"/>
                  <a:gd name="T22" fmla="*/ 63 w 68"/>
                  <a:gd name="T23" fmla="*/ 35 h 50"/>
                  <a:gd name="T24" fmla="*/ 46 w 68"/>
                  <a:gd name="T25" fmla="*/ 28 h 50"/>
                  <a:gd name="T26" fmla="*/ 29 w 68"/>
                  <a:gd name="T27" fmla="*/ 41 h 50"/>
                  <a:gd name="T28" fmla="*/ 9 w 68"/>
                  <a:gd name="T29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" h="50">
                    <a:moveTo>
                      <a:pt x="9" y="50"/>
                    </a:moveTo>
                    <a:lnTo>
                      <a:pt x="0" y="43"/>
                    </a:lnTo>
                    <a:lnTo>
                      <a:pt x="14" y="0"/>
                    </a:lnTo>
                    <a:lnTo>
                      <a:pt x="23" y="1"/>
                    </a:lnTo>
                    <a:lnTo>
                      <a:pt x="18" y="19"/>
                    </a:lnTo>
                    <a:lnTo>
                      <a:pt x="25" y="21"/>
                    </a:lnTo>
                    <a:lnTo>
                      <a:pt x="27" y="14"/>
                    </a:lnTo>
                    <a:lnTo>
                      <a:pt x="38" y="11"/>
                    </a:lnTo>
                    <a:lnTo>
                      <a:pt x="46" y="2"/>
                    </a:lnTo>
                    <a:lnTo>
                      <a:pt x="68" y="7"/>
                    </a:lnTo>
                    <a:lnTo>
                      <a:pt x="60" y="15"/>
                    </a:lnTo>
                    <a:lnTo>
                      <a:pt x="63" y="35"/>
                    </a:lnTo>
                    <a:lnTo>
                      <a:pt x="46" y="28"/>
                    </a:lnTo>
                    <a:lnTo>
                      <a:pt x="29" y="41"/>
                    </a:lnTo>
                    <a:lnTo>
                      <a:pt x="9" y="50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83" name="Freeform 146">
                <a:extLst>
                  <a:ext uri="{FF2B5EF4-FFF2-40B4-BE49-F238E27FC236}">
                    <a16:creationId xmlns:a16="http://schemas.microsoft.com/office/drawing/2014/main" id="{54A06E58-7442-4CA7-B933-A994444668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7" y="2281"/>
                <a:ext cx="131" cy="119"/>
              </a:xfrm>
              <a:custGeom>
                <a:avLst/>
                <a:gdLst>
                  <a:gd name="T0" fmla="*/ 121 w 131"/>
                  <a:gd name="T1" fmla="*/ 119 h 119"/>
                  <a:gd name="T2" fmla="*/ 86 w 131"/>
                  <a:gd name="T3" fmla="*/ 97 h 119"/>
                  <a:gd name="T4" fmla="*/ 66 w 131"/>
                  <a:gd name="T5" fmla="*/ 104 h 119"/>
                  <a:gd name="T6" fmla="*/ 41 w 131"/>
                  <a:gd name="T7" fmla="*/ 72 h 119"/>
                  <a:gd name="T8" fmla="*/ 0 w 131"/>
                  <a:gd name="T9" fmla="*/ 42 h 119"/>
                  <a:gd name="T10" fmla="*/ 13 w 131"/>
                  <a:gd name="T11" fmla="*/ 24 h 119"/>
                  <a:gd name="T12" fmla="*/ 17 w 131"/>
                  <a:gd name="T13" fmla="*/ 12 h 119"/>
                  <a:gd name="T14" fmla="*/ 17 w 131"/>
                  <a:gd name="T15" fmla="*/ 12 h 119"/>
                  <a:gd name="T16" fmla="*/ 18 w 131"/>
                  <a:gd name="T17" fmla="*/ 14 h 119"/>
                  <a:gd name="T18" fmla="*/ 22 w 131"/>
                  <a:gd name="T19" fmla="*/ 14 h 119"/>
                  <a:gd name="T20" fmla="*/ 25 w 131"/>
                  <a:gd name="T21" fmla="*/ 12 h 119"/>
                  <a:gd name="T22" fmla="*/ 28 w 131"/>
                  <a:gd name="T23" fmla="*/ 9 h 119"/>
                  <a:gd name="T24" fmla="*/ 27 w 131"/>
                  <a:gd name="T25" fmla="*/ 4 h 119"/>
                  <a:gd name="T26" fmla="*/ 26 w 131"/>
                  <a:gd name="T27" fmla="*/ 1 h 119"/>
                  <a:gd name="T28" fmla="*/ 34 w 131"/>
                  <a:gd name="T29" fmla="*/ 0 h 119"/>
                  <a:gd name="T30" fmla="*/ 46 w 131"/>
                  <a:gd name="T31" fmla="*/ 12 h 119"/>
                  <a:gd name="T32" fmla="*/ 42 w 131"/>
                  <a:gd name="T33" fmla="*/ 24 h 119"/>
                  <a:gd name="T34" fmla="*/ 51 w 131"/>
                  <a:gd name="T35" fmla="*/ 46 h 119"/>
                  <a:gd name="T36" fmla="*/ 39 w 131"/>
                  <a:gd name="T37" fmla="*/ 51 h 119"/>
                  <a:gd name="T38" fmla="*/ 50 w 131"/>
                  <a:gd name="T39" fmla="*/ 68 h 119"/>
                  <a:gd name="T40" fmla="*/ 64 w 131"/>
                  <a:gd name="T41" fmla="*/ 85 h 119"/>
                  <a:gd name="T42" fmla="*/ 70 w 131"/>
                  <a:gd name="T43" fmla="*/ 80 h 119"/>
                  <a:gd name="T44" fmla="*/ 63 w 131"/>
                  <a:gd name="T45" fmla="*/ 70 h 119"/>
                  <a:gd name="T46" fmla="*/ 69 w 131"/>
                  <a:gd name="T47" fmla="*/ 64 h 119"/>
                  <a:gd name="T48" fmla="*/ 93 w 131"/>
                  <a:gd name="T49" fmla="*/ 90 h 119"/>
                  <a:gd name="T50" fmla="*/ 106 w 131"/>
                  <a:gd name="T51" fmla="*/ 86 h 119"/>
                  <a:gd name="T52" fmla="*/ 89 w 131"/>
                  <a:gd name="T53" fmla="*/ 69 h 119"/>
                  <a:gd name="T54" fmla="*/ 97 w 131"/>
                  <a:gd name="T55" fmla="*/ 61 h 119"/>
                  <a:gd name="T56" fmla="*/ 116 w 131"/>
                  <a:gd name="T57" fmla="*/ 83 h 119"/>
                  <a:gd name="T58" fmla="*/ 131 w 131"/>
                  <a:gd name="T59" fmla="*/ 115 h 119"/>
                  <a:gd name="T60" fmla="*/ 121 w 131"/>
                  <a:gd name="T61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31" h="119">
                    <a:moveTo>
                      <a:pt x="121" y="119"/>
                    </a:moveTo>
                    <a:lnTo>
                      <a:pt x="86" y="97"/>
                    </a:lnTo>
                    <a:lnTo>
                      <a:pt x="66" y="104"/>
                    </a:lnTo>
                    <a:lnTo>
                      <a:pt x="41" y="72"/>
                    </a:lnTo>
                    <a:lnTo>
                      <a:pt x="0" y="42"/>
                    </a:lnTo>
                    <a:lnTo>
                      <a:pt x="13" y="24"/>
                    </a:lnTo>
                    <a:lnTo>
                      <a:pt x="17" y="12"/>
                    </a:lnTo>
                    <a:lnTo>
                      <a:pt x="17" y="12"/>
                    </a:lnTo>
                    <a:lnTo>
                      <a:pt x="18" y="14"/>
                    </a:lnTo>
                    <a:lnTo>
                      <a:pt x="22" y="14"/>
                    </a:lnTo>
                    <a:lnTo>
                      <a:pt x="25" y="12"/>
                    </a:lnTo>
                    <a:lnTo>
                      <a:pt x="28" y="9"/>
                    </a:lnTo>
                    <a:lnTo>
                      <a:pt x="27" y="4"/>
                    </a:lnTo>
                    <a:lnTo>
                      <a:pt x="26" y="1"/>
                    </a:lnTo>
                    <a:lnTo>
                      <a:pt x="34" y="0"/>
                    </a:lnTo>
                    <a:lnTo>
                      <a:pt x="46" y="12"/>
                    </a:lnTo>
                    <a:lnTo>
                      <a:pt x="42" y="24"/>
                    </a:lnTo>
                    <a:lnTo>
                      <a:pt x="51" y="46"/>
                    </a:lnTo>
                    <a:lnTo>
                      <a:pt x="39" y="51"/>
                    </a:lnTo>
                    <a:lnTo>
                      <a:pt x="50" y="68"/>
                    </a:lnTo>
                    <a:lnTo>
                      <a:pt x="64" y="85"/>
                    </a:lnTo>
                    <a:lnTo>
                      <a:pt x="70" y="80"/>
                    </a:lnTo>
                    <a:lnTo>
                      <a:pt x="63" y="70"/>
                    </a:lnTo>
                    <a:lnTo>
                      <a:pt x="69" y="64"/>
                    </a:lnTo>
                    <a:lnTo>
                      <a:pt x="93" y="90"/>
                    </a:lnTo>
                    <a:lnTo>
                      <a:pt x="106" y="86"/>
                    </a:lnTo>
                    <a:lnTo>
                      <a:pt x="89" y="69"/>
                    </a:lnTo>
                    <a:lnTo>
                      <a:pt x="97" y="61"/>
                    </a:lnTo>
                    <a:lnTo>
                      <a:pt x="116" y="83"/>
                    </a:lnTo>
                    <a:lnTo>
                      <a:pt x="131" y="115"/>
                    </a:lnTo>
                    <a:lnTo>
                      <a:pt x="121" y="119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84" name="Freeform 147">
                <a:extLst>
                  <a:ext uri="{FF2B5EF4-FFF2-40B4-BE49-F238E27FC236}">
                    <a16:creationId xmlns:a16="http://schemas.microsoft.com/office/drawing/2014/main" id="{0CE86FC4-5E10-4EFF-9FB2-9696BF9DA9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6" y="2869"/>
                <a:ext cx="105" cy="99"/>
              </a:xfrm>
              <a:custGeom>
                <a:avLst/>
                <a:gdLst>
                  <a:gd name="T0" fmla="*/ 90 w 105"/>
                  <a:gd name="T1" fmla="*/ 99 h 99"/>
                  <a:gd name="T2" fmla="*/ 76 w 105"/>
                  <a:gd name="T3" fmla="*/ 86 h 99"/>
                  <a:gd name="T4" fmla="*/ 46 w 105"/>
                  <a:gd name="T5" fmla="*/ 93 h 99"/>
                  <a:gd name="T6" fmla="*/ 38 w 105"/>
                  <a:gd name="T7" fmla="*/ 85 h 99"/>
                  <a:gd name="T8" fmla="*/ 30 w 105"/>
                  <a:gd name="T9" fmla="*/ 93 h 99"/>
                  <a:gd name="T10" fmla="*/ 18 w 105"/>
                  <a:gd name="T11" fmla="*/ 84 h 99"/>
                  <a:gd name="T12" fmla="*/ 18 w 105"/>
                  <a:gd name="T13" fmla="*/ 69 h 99"/>
                  <a:gd name="T14" fmla="*/ 11 w 105"/>
                  <a:gd name="T15" fmla="*/ 56 h 99"/>
                  <a:gd name="T16" fmla="*/ 0 w 105"/>
                  <a:gd name="T17" fmla="*/ 42 h 99"/>
                  <a:gd name="T18" fmla="*/ 12 w 105"/>
                  <a:gd name="T19" fmla="*/ 35 h 99"/>
                  <a:gd name="T20" fmla="*/ 3 w 105"/>
                  <a:gd name="T21" fmla="*/ 25 h 99"/>
                  <a:gd name="T22" fmla="*/ 24 w 105"/>
                  <a:gd name="T23" fmla="*/ 8 h 99"/>
                  <a:gd name="T24" fmla="*/ 40 w 105"/>
                  <a:gd name="T25" fmla="*/ 13 h 99"/>
                  <a:gd name="T26" fmla="*/ 44 w 105"/>
                  <a:gd name="T27" fmla="*/ 3 h 99"/>
                  <a:gd name="T28" fmla="*/ 56 w 105"/>
                  <a:gd name="T29" fmla="*/ 13 h 99"/>
                  <a:gd name="T30" fmla="*/ 65 w 105"/>
                  <a:gd name="T31" fmla="*/ 0 h 99"/>
                  <a:gd name="T32" fmla="*/ 79 w 105"/>
                  <a:gd name="T33" fmla="*/ 0 h 99"/>
                  <a:gd name="T34" fmla="*/ 86 w 105"/>
                  <a:gd name="T35" fmla="*/ 19 h 99"/>
                  <a:gd name="T36" fmla="*/ 87 w 105"/>
                  <a:gd name="T37" fmla="*/ 35 h 99"/>
                  <a:gd name="T38" fmla="*/ 102 w 105"/>
                  <a:gd name="T39" fmla="*/ 54 h 99"/>
                  <a:gd name="T40" fmla="*/ 105 w 105"/>
                  <a:gd name="T41" fmla="*/ 85 h 99"/>
                  <a:gd name="T42" fmla="*/ 90 w 105"/>
                  <a:gd name="T43" fmla="*/ 99 h 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05" h="99">
                    <a:moveTo>
                      <a:pt x="90" y="99"/>
                    </a:moveTo>
                    <a:lnTo>
                      <a:pt x="76" y="86"/>
                    </a:lnTo>
                    <a:lnTo>
                      <a:pt x="46" y="93"/>
                    </a:lnTo>
                    <a:lnTo>
                      <a:pt x="38" y="85"/>
                    </a:lnTo>
                    <a:lnTo>
                      <a:pt x="30" y="93"/>
                    </a:lnTo>
                    <a:lnTo>
                      <a:pt x="18" y="84"/>
                    </a:lnTo>
                    <a:lnTo>
                      <a:pt x="18" y="69"/>
                    </a:lnTo>
                    <a:lnTo>
                      <a:pt x="11" y="56"/>
                    </a:lnTo>
                    <a:lnTo>
                      <a:pt x="0" y="42"/>
                    </a:lnTo>
                    <a:lnTo>
                      <a:pt x="12" y="35"/>
                    </a:lnTo>
                    <a:lnTo>
                      <a:pt x="3" y="25"/>
                    </a:lnTo>
                    <a:lnTo>
                      <a:pt x="24" y="8"/>
                    </a:lnTo>
                    <a:lnTo>
                      <a:pt x="40" y="13"/>
                    </a:lnTo>
                    <a:lnTo>
                      <a:pt x="44" y="3"/>
                    </a:lnTo>
                    <a:lnTo>
                      <a:pt x="56" y="13"/>
                    </a:lnTo>
                    <a:lnTo>
                      <a:pt x="65" y="0"/>
                    </a:lnTo>
                    <a:lnTo>
                      <a:pt x="79" y="0"/>
                    </a:lnTo>
                    <a:lnTo>
                      <a:pt x="86" y="19"/>
                    </a:lnTo>
                    <a:lnTo>
                      <a:pt x="87" y="35"/>
                    </a:lnTo>
                    <a:lnTo>
                      <a:pt x="102" y="54"/>
                    </a:lnTo>
                    <a:lnTo>
                      <a:pt x="105" y="85"/>
                    </a:lnTo>
                    <a:lnTo>
                      <a:pt x="90" y="99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85" name="Freeform 148">
                <a:extLst>
                  <a:ext uri="{FF2B5EF4-FFF2-40B4-BE49-F238E27FC236}">
                    <a16:creationId xmlns:a16="http://schemas.microsoft.com/office/drawing/2014/main" id="{F41765CC-DA82-4CE8-B058-B26393762E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8" y="3301"/>
                <a:ext cx="101" cy="111"/>
              </a:xfrm>
              <a:custGeom>
                <a:avLst/>
                <a:gdLst>
                  <a:gd name="T0" fmla="*/ 63 w 101"/>
                  <a:gd name="T1" fmla="*/ 111 h 111"/>
                  <a:gd name="T2" fmla="*/ 54 w 101"/>
                  <a:gd name="T3" fmla="*/ 107 h 111"/>
                  <a:gd name="T4" fmla="*/ 51 w 101"/>
                  <a:gd name="T5" fmla="*/ 106 h 111"/>
                  <a:gd name="T6" fmla="*/ 28 w 101"/>
                  <a:gd name="T7" fmla="*/ 77 h 111"/>
                  <a:gd name="T8" fmla="*/ 32 w 101"/>
                  <a:gd name="T9" fmla="*/ 70 h 111"/>
                  <a:gd name="T10" fmla="*/ 30 w 101"/>
                  <a:gd name="T11" fmla="*/ 43 h 111"/>
                  <a:gd name="T12" fmla="*/ 19 w 101"/>
                  <a:gd name="T13" fmla="*/ 48 h 111"/>
                  <a:gd name="T14" fmla="*/ 9 w 101"/>
                  <a:gd name="T15" fmla="*/ 45 h 111"/>
                  <a:gd name="T16" fmla="*/ 8 w 101"/>
                  <a:gd name="T17" fmla="*/ 42 h 111"/>
                  <a:gd name="T18" fmla="*/ 0 w 101"/>
                  <a:gd name="T19" fmla="*/ 30 h 111"/>
                  <a:gd name="T20" fmla="*/ 23 w 101"/>
                  <a:gd name="T21" fmla="*/ 29 h 111"/>
                  <a:gd name="T22" fmla="*/ 39 w 101"/>
                  <a:gd name="T23" fmla="*/ 29 h 111"/>
                  <a:gd name="T24" fmla="*/ 42 w 101"/>
                  <a:gd name="T25" fmla="*/ 0 h 111"/>
                  <a:gd name="T26" fmla="*/ 60 w 101"/>
                  <a:gd name="T27" fmla="*/ 16 h 111"/>
                  <a:gd name="T28" fmla="*/ 83 w 101"/>
                  <a:gd name="T29" fmla="*/ 21 h 111"/>
                  <a:gd name="T30" fmla="*/ 89 w 101"/>
                  <a:gd name="T31" fmla="*/ 29 h 111"/>
                  <a:gd name="T32" fmla="*/ 101 w 101"/>
                  <a:gd name="T33" fmla="*/ 43 h 111"/>
                  <a:gd name="T34" fmla="*/ 97 w 101"/>
                  <a:gd name="T35" fmla="*/ 61 h 111"/>
                  <a:gd name="T36" fmla="*/ 79 w 101"/>
                  <a:gd name="T37" fmla="*/ 61 h 111"/>
                  <a:gd name="T38" fmla="*/ 79 w 101"/>
                  <a:gd name="T39" fmla="*/ 74 h 111"/>
                  <a:gd name="T40" fmla="*/ 91 w 101"/>
                  <a:gd name="T41" fmla="*/ 78 h 111"/>
                  <a:gd name="T42" fmla="*/ 80 w 101"/>
                  <a:gd name="T43" fmla="*/ 91 h 111"/>
                  <a:gd name="T44" fmla="*/ 63 w 101"/>
                  <a:gd name="T45" fmla="*/ 111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01" h="111">
                    <a:moveTo>
                      <a:pt x="63" y="111"/>
                    </a:moveTo>
                    <a:lnTo>
                      <a:pt x="54" y="107"/>
                    </a:lnTo>
                    <a:lnTo>
                      <a:pt x="51" y="106"/>
                    </a:lnTo>
                    <a:lnTo>
                      <a:pt x="28" y="77"/>
                    </a:lnTo>
                    <a:lnTo>
                      <a:pt x="32" y="70"/>
                    </a:lnTo>
                    <a:lnTo>
                      <a:pt x="30" y="43"/>
                    </a:lnTo>
                    <a:lnTo>
                      <a:pt x="19" y="48"/>
                    </a:lnTo>
                    <a:lnTo>
                      <a:pt x="9" y="45"/>
                    </a:lnTo>
                    <a:lnTo>
                      <a:pt x="8" y="42"/>
                    </a:lnTo>
                    <a:lnTo>
                      <a:pt x="0" y="30"/>
                    </a:lnTo>
                    <a:lnTo>
                      <a:pt x="23" y="29"/>
                    </a:lnTo>
                    <a:lnTo>
                      <a:pt x="39" y="29"/>
                    </a:lnTo>
                    <a:lnTo>
                      <a:pt x="42" y="0"/>
                    </a:lnTo>
                    <a:lnTo>
                      <a:pt x="60" y="16"/>
                    </a:lnTo>
                    <a:lnTo>
                      <a:pt x="83" y="21"/>
                    </a:lnTo>
                    <a:lnTo>
                      <a:pt x="89" y="29"/>
                    </a:lnTo>
                    <a:lnTo>
                      <a:pt x="101" y="43"/>
                    </a:lnTo>
                    <a:lnTo>
                      <a:pt x="97" y="61"/>
                    </a:lnTo>
                    <a:lnTo>
                      <a:pt x="79" y="61"/>
                    </a:lnTo>
                    <a:lnTo>
                      <a:pt x="79" y="74"/>
                    </a:lnTo>
                    <a:lnTo>
                      <a:pt x="91" y="78"/>
                    </a:lnTo>
                    <a:lnTo>
                      <a:pt x="80" y="91"/>
                    </a:lnTo>
                    <a:lnTo>
                      <a:pt x="63" y="111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86" name="Freeform 149">
                <a:extLst>
                  <a:ext uri="{FF2B5EF4-FFF2-40B4-BE49-F238E27FC236}">
                    <a16:creationId xmlns:a16="http://schemas.microsoft.com/office/drawing/2014/main" id="{C35BB9B7-CEBB-45E3-A4A2-BBCF2BFDE6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06" y="3390"/>
                <a:ext cx="87" cy="71"/>
              </a:xfrm>
              <a:custGeom>
                <a:avLst/>
                <a:gdLst>
                  <a:gd name="T0" fmla="*/ 49 w 87"/>
                  <a:gd name="T1" fmla="*/ 71 h 71"/>
                  <a:gd name="T2" fmla="*/ 46 w 87"/>
                  <a:gd name="T3" fmla="*/ 59 h 71"/>
                  <a:gd name="T4" fmla="*/ 39 w 87"/>
                  <a:gd name="T5" fmla="*/ 54 h 71"/>
                  <a:gd name="T6" fmla="*/ 31 w 87"/>
                  <a:gd name="T7" fmla="*/ 67 h 71"/>
                  <a:gd name="T8" fmla="*/ 24 w 87"/>
                  <a:gd name="T9" fmla="*/ 52 h 71"/>
                  <a:gd name="T10" fmla="*/ 0 w 87"/>
                  <a:gd name="T11" fmla="*/ 44 h 71"/>
                  <a:gd name="T12" fmla="*/ 3 w 87"/>
                  <a:gd name="T13" fmla="*/ 4 h 71"/>
                  <a:gd name="T14" fmla="*/ 18 w 87"/>
                  <a:gd name="T15" fmla="*/ 0 h 71"/>
                  <a:gd name="T16" fmla="*/ 29 w 87"/>
                  <a:gd name="T17" fmla="*/ 6 h 71"/>
                  <a:gd name="T18" fmla="*/ 39 w 87"/>
                  <a:gd name="T19" fmla="*/ 4 h 71"/>
                  <a:gd name="T20" fmla="*/ 52 w 87"/>
                  <a:gd name="T21" fmla="*/ 11 h 71"/>
                  <a:gd name="T22" fmla="*/ 60 w 87"/>
                  <a:gd name="T23" fmla="*/ 18 h 71"/>
                  <a:gd name="T24" fmla="*/ 78 w 87"/>
                  <a:gd name="T25" fmla="*/ 17 h 71"/>
                  <a:gd name="T26" fmla="*/ 87 w 87"/>
                  <a:gd name="T27" fmla="*/ 18 h 71"/>
                  <a:gd name="T28" fmla="*/ 84 w 87"/>
                  <a:gd name="T29" fmla="*/ 25 h 71"/>
                  <a:gd name="T30" fmla="*/ 74 w 87"/>
                  <a:gd name="T31" fmla="*/ 33 h 71"/>
                  <a:gd name="T32" fmla="*/ 76 w 87"/>
                  <a:gd name="T33" fmla="*/ 40 h 71"/>
                  <a:gd name="T34" fmla="*/ 69 w 87"/>
                  <a:gd name="T35" fmla="*/ 50 h 71"/>
                  <a:gd name="T36" fmla="*/ 70 w 87"/>
                  <a:gd name="T37" fmla="*/ 62 h 71"/>
                  <a:gd name="T38" fmla="*/ 66 w 87"/>
                  <a:gd name="T39" fmla="*/ 69 h 71"/>
                  <a:gd name="T40" fmla="*/ 49 w 87"/>
                  <a:gd name="T41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7" h="71">
                    <a:moveTo>
                      <a:pt x="49" y="71"/>
                    </a:moveTo>
                    <a:lnTo>
                      <a:pt x="46" y="59"/>
                    </a:lnTo>
                    <a:lnTo>
                      <a:pt x="39" y="54"/>
                    </a:lnTo>
                    <a:lnTo>
                      <a:pt x="31" y="67"/>
                    </a:lnTo>
                    <a:lnTo>
                      <a:pt x="24" y="52"/>
                    </a:lnTo>
                    <a:lnTo>
                      <a:pt x="0" y="44"/>
                    </a:lnTo>
                    <a:lnTo>
                      <a:pt x="3" y="4"/>
                    </a:lnTo>
                    <a:lnTo>
                      <a:pt x="18" y="0"/>
                    </a:lnTo>
                    <a:lnTo>
                      <a:pt x="29" y="6"/>
                    </a:lnTo>
                    <a:lnTo>
                      <a:pt x="39" y="4"/>
                    </a:lnTo>
                    <a:lnTo>
                      <a:pt x="52" y="11"/>
                    </a:lnTo>
                    <a:lnTo>
                      <a:pt x="60" y="18"/>
                    </a:lnTo>
                    <a:lnTo>
                      <a:pt x="78" y="17"/>
                    </a:lnTo>
                    <a:lnTo>
                      <a:pt x="87" y="18"/>
                    </a:lnTo>
                    <a:lnTo>
                      <a:pt x="84" y="25"/>
                    </a:lnTo>
                    <a:lnTo>
                      <a:pt x="74" y="33"/>
                    </a:lnTo>
                    <a:lnTo>
                      <a:pt x="76" y="40"/>
                    </a:lnTo>
                    <a:lnTo>
                      <a:pt x="69" y="50"/>
                    </a:lnTo>
                    <a:lnTo>
                      <a:pt x="70" y="62"/>
                    </a:lnTo>
                    <a:lnTo>
                      <a:pt x="66" y="69"/>
                    </a:lnTo>
                    <a:lnTo>
                      <a:pt x="49" y="71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87" name="Freeform 150">
                <a:extLst>
                  <a:ext uri="{FF2B5EF4-FFF2-40B4-BE49-F238E27FC236}">
                    <a16:creationId xmlns:a16="http://schemas.microsoft.com/office/drawing/2014/main" id="{264EC193-E957-45DC-895B-7B8C12ADED0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840" y="3437"/>
                <a:ext cx="100" cy="108"/>
              </a:xfrm>
              <a:custGeom>
                <a:avLst/>
                <a:gdLst>
                  <a:gd name="T0" fmla="*/ 86 w 100"/>
                  <a:gd name="T1" fmla="*/ 85 h 108"/>
                  <a:gd name="T2" fmla="*/ 82 w 100"/>
                  <a:gd name="T3" fmla="*/ 78 h 108"/>
                  <a:gd name="T4" fmla="*/ 88 w 100"/>
                  <a:gd name="T5" fmla="*/ 77 h 108"/>
                  <a:gd name="T6" fmla="*/ 97 w 100"/>
                  <a:gd name="T7" fmla="*/ 81 h 108"/>
                  <a:gd name="T8" fmla="*/ 97 w 100"/>
                  <a:gd name="T9" fmla="*/ 88 h 108"/>
                  <a:gd name="T10" fmla="*/ 56 w 100"/>
                  <a:gd name="T11" fmla="*/ 98 h 108"/>
                  <a:gd name="T12" fmla="*/ 53 w 100"/>
                  <a:gd name="T13" fmla="*/ 87 h 108"/>
                  <a:gd name="T14" fmla="*/ 59 w 100"/>
                  <a:gd name="T15" fmla="*/ 87 h 108"/>
                  <a:gd name="T16" fmla="*/ 64 w 100"/>
                  <a:gd name="T17" fmla="*/ 96 h 108"/>
                  <a:gd name="T18" fmla="*/ 56 w 100"/>
                  <a:gd name="T19" fmla="*/ 98 h 108"/>
                  <a:gd name="T20" fmla="*/ 20 w 100"/>
                  <a:gd name="T21" fmla="*/ 99 h 108"/>
                  <a:gd name="T22" fmla="*/ 16 w 100"/>
                  <a:gd name="T23" fmla="*/ 91 h 108"/>
                  <a:gd name="T24" fmla="*/ 0 w 100"/>
                  <a:gd name="T25" fmla="*/ 47 h 108"/>
                  <a:gd name="T26" fmla="*/ 18 w 100"/>
                  <a:gd name="T27" fmla="*/ 24 h 108"/>
                  <a:gd name="T28" fmla="*/ 27 w 100"/>
                  <a:gd name="T29" fmla="*/ 5 h 108"/>
                  <a:gd name="T30" fmla="*/ 27 w 100"/>
                  <a:gd name="T31" fmla="*/ 5 h 108"/>
                  <a:gd name="T32" fmla="*/ 37 w 100"/>
                  <a:gd name="T33" fmla="*/ 5 h 108"/>
                  <a:gd name="T34" fmla="*/ 39 w 100"/>
                  <a:gd name="T35" fmla="*/ 8 h 108"/>
                  <a:gd name="T36" fmla="*/ 39 w 100"/>
                  <a:gd name="T37" fmla="*/ 12 h 108"/>
                  <a:gd name="T38" fmla="*/ 39 w 100"/>
                  <a:gd name="T39" fmla="*/ 12 h 108"/>
                  <a:gd name="T40" fmla="*/ 40 w 100"/>
                  <a:gd name="T41" fmla="*/ 21 h 108"/>
                  <a:gd name="T42" fmla="*/ 40 w 100"/>
                  <a:gd name="T43" fmla="*/ 21 h 108"/>
                  <a:gd name="T44" fmla="*/ 40 w 100"/>
                  <a:gd name="T45" fmla="*/ 21 h 108"/>
                  <a:gd name="T46" fmla="*/ 47 w 100"/>
                  <a:gd name="T47" fmla="*/ 25 h 108"/>
                  <a:gd name="T48" fmla="*/ 53 w 100"/>
                  <a:gd name="T49" fmla="*/ 22 h 108"/>
                  <a:gd name="T50" fmla="*/ 53 w 100"/>
                  <a:gd name="T51" fmla="*/ 22 h 108"/>
                  <a:gd name="T52" fmla="*/ 53 w 100"/>
                  <a:gd name="T53" fmla="*/ 22 h 108"/>
                  <a:gd name="T54" fmla="*/ 65 w 100"/>
                  <a:gd name="T55" fmla="*/ 44 h 108"/>
                  <a:gd name="T56" fmla="*/ 65 w 100"/>
                  <a:gd name="T57" fmla="*/ 44 h 108"/>
                  <a:gd name="T58" fmla="*/ 65 w 100"/>
                  <a:gd name="T59" fmla="*/ 44 h 108"/>
                  <a:gd name="T60" fmla="*/ 78 w 100"/>
                  <a:gd name="T61" fmla="*/ 42 h 108"/>
                  <a:gd name="T62" fmla="*/ 74 w 100"/>
                  <a:gd name="T63" fmla="*/ 20 h 108"/>
                  <a:gd name="T64" fmla="*/ 74 w 100"/>
                  <a:gd name="T65" fmla="*/ 0 h 108"/>
                  <a:gd name="T66" fmla="*/ 74 w 100"/>
                  <a:gd name="T67" fmla="*/ 0 h 108"/>
                  <a:gd name="T68" fmla="*/ 89 w 100"/>
                  <a:gd name="T69" fmla="*/ 7 h 108"/>
                  <a:gd name="T70" fmla="*/ 100 w 100"/>
                  <a:gd name="T71" fmla="*/ 24 h 108"/>
                  <a:gd name="T72" fmla="*/ 94 w 100"/>
                  <a:gd name="T73" fmla="*/ 32 h 108"/>
                  <a:gd name="T74" fmla="*/ 87 w 100"/>
                  <a:gd name="T75" fmla="*/ 47 h 108"/>
                  <a:gd name="T76" fmla="*/ 92 w 100"/>
                  <a:gd name="T77" fmla="*/ 62 h 108"/>
                  <a:gd name="T78" fmla="*/ 80 w 100"/>
                  <a:gd name="T79" fmla="*/ 72 h 108"/>
                  <a:gd name="T80" fmla="*/ 74 w 100"/>
                  <a:gd name="T81" fmla="*/ 70 h 108"/>
                  <a:gd name="T82" fmla="*/ 68 w 100"/>
                  <a:gd name="T83" fmla="*/ 62 h 108"/>
                  <a:gd name="T84" fmla="*/ 62 w 100"/>
                  <a:gd name="T85" fmla="*/ 63 h 108"/>
                  <a:gd name="T86" fmla="*/ 60 w 100"/>
                  <a:gd name="T87" fmla="*/ 74 h 108"/>
                  <a:gd name="T88" fmla="*/ 56 w 100"/>
                  <a:gd name="T89" fmla="*/ 82 h 108"/>
                  <a:gd name="T90" fmla="*/ 51 w 100"/>
                  <a:gd name="T91" fmla="*/ 79 h 108"/>
                  <a:gd name="T92" fmla="*/ 43 w 100"/>
                  <a:gd name="T93" fmla="*/ 67 h 108"/>
                  <a:gd name="T94" fmla="*/ 28 w 100"/>
                  <a:gd name="T95" fmla="*/ 51 h 108"/>
                  <a:gd name="T96" fmla="*/ 23 w 100"/>
                  <a:gd name="T97" fmla="*/ 55 h 108"/>
                  <a:gd name="T98" fmla="*/ 32 w 100"/>
                  <a:gd name="T99" fmla="*/ 69 h 108"/>
                  <a:gd name="T100" fmla="*/ 42 w 100"/>
                  <a:gd name="T101" fmla="*/ 88 h 108"/>
                  <a:gd name="T102" fmla="*/ 40 w 100"/>
                  <a:gd name="T103" fmla="*/ 93 h 108"/>
                  <a:gd name="T104" fmla="*/ 29 w 100"/>
                  <a:gd name="T105" fmla="*/ 91 h 108"/>
                  <a:gd name="T106" fmla="*/ 28 w 100"/>
                  <a:gd name="T107" fmla="*/ 99 h 108"/>
                  <a:gd name="T108" fmla="*/ 26 w 100"/>
                  <a:gd name="T109" fmla="*/ 105 h 108"/>
                  <a:gd name="T110" fmla="*/ 21 w 100"/>
                  <a:gd name="T111" fmla="*/ 105 h 108"/>
                  <a:gd name="T112" fmla="*/ 37 w 100"/>
                  <a:gd name="T113" fmla="*/ 105 h 108"/>
                  <a:gd name="T114" fmla="*/ 38 w 100"/>
                  <a:gd name="T115" fmla="*/ 100 h 108"/>
                  <a:gd name="T116" fmla="*/ 46 w 100"/>
                  <a:gd name="T117" fmla="*/ 99 h 108"/>
                  <a:gd name="T118" fmla="*/ 49 w 100"/>
                  <a:gd name="T119" fmla="*/ 106 h 108"/>
                  <a:gd name="T120" fmla="*/ 42 w 100"/>
                  <a:gd name="T121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00" h="108">
                    <a:moveTo>
                      <a:pt x="92" y="88"/>
                    </a:moveTo>
                    <a:lnTo>
                      <a:pt x="86" y="85"/>
                    </a:lnTo>
                    <a:lnTo>
                      <a:pt x="83" y="81"/>
                    </a:lnTo>
                    <a:lnTo>
                      <a:pt x="82" y="78"/>
                    </a:lnTo>
                    <a:lnTo>
                      <a:pt x="84" y="77"/>
                    </a:lnTo>
                    <a:lnTo>
                      <a:pt x="88" y="77"/>
                    </a:lnTo>
                    <a:lnTo>
                      <a:pt x="93" y="80"/>
                    </a:lnTo>
                    <a:lnTo>
                      <a:pt x="97" y="81"/>
                    </a:lnTo>
                    <a:lnTo>
                      <a:pt x="98" y="85"/>
                    </a:lnTo>
                    <a:lnTo>
                      <a:pt x="97" y="88"/>
                    </a:lnTo>
                    <a:lnTo>
                      <a:pt x="92" y="88"/>
                    </a:lnTo>
                    <a:close/>
                    <a:moveTo>
                      <a:pt x="56" y="98"/>
                    </a:moveTo>
                    <a:lnTo>
                      <a:pt x="52" y="93"/>
                    </a:lnTo>
                    <a:lnTo>
                      <a:pt x="53" y="87"/>
                    </a:lnTo>
                    <a:lnTo>
                      <a:pt x="55" y="86"/>
                    </a:lnTo>
                    <a:lnTo>
                      <a:pt x="59" y="87"/>
                    </a:lnTo>
                    <a:lnTo>
                      <a:pt x="62" y="92"/>
                    </a:lnTo>
                    <a:lnTo>
                      <a:pt x="64" y="96"/>
                    </a:lnTo>
                    <a:lnTo>
                      <a:pt x="62" y="98"/>
                    </a:lnTo>
                    <a:lnTo>
                      <a:pt x="56" y="98"/>
                    </a:lnTo>
                    <a:close/>
                    <a:moveTo>
                      <a:pt x="21" y="105"/>
                    </a:moveTo>
                    <a:lnTo>
                      <a:pt x="20" y="99"/>
                    </a:lnTo>
                    <a:lnTo>
                      <a:pt x="18" y="92"/>
                    </a:lnTo>
                    <a:lnTo>
                      <a:pt x="16" y="91"/>
                    </a:lnTo>
                    <a:lnTo>
                      <a:pt x="19" y="69"/>
                    </a:lnTo>
                    <a:lnTo>
                      <a:pt x="0" y="47"/>
                    </a:lnTo>
                    <a:lnTo>
                      <a:pt x="3" y="29"/>
                    </a:lnTo>
                    <a:lnTo>
                      <a:pt x="18" y="24"/>
                    </a:lnTo>
                    <a:lnTo>
                      <a:pt x="27" y="5"/>
                    </a:lnTo>
                    <a:lnTo>
                      <a:pt x="27" y="5"/>
                    </a:lnTo>
                    <a:lnTo>
                      <a:pt x="27" y="5"/>
                    </a:lnTo>
                    <a:lnTo>
                      <a:pt x="27" y="5"/>
                    </a:lnTo>
                    <a:lnTo>
                      <a:pt x="37" y="5"/>
                    </a:lnTo>
                    <a:lnTo>
                      <a:pt x="37" y="5"/>
                    </a:lnTo>
                    <a:lnTo>
                      <a:pt x="37" y="5"/>
                    </a:lnTo>
                    <a:lnTo>
                      <a:pt x="39" y="8"/>
                    </a:lnTo>
                    <a:lnTo>
                      <a:pt x="39" y="12"/>
                    </a:lnTo>
                    <a:lnTo>
                      <a:pt x="39" y="12"/>
                    </a:lnTo>
                    <a:lnTo>
                      <a:pt x="39" y="12"/>
                    </a:lnTo>
                    <a:lnTo>
                      <a:pt x="39" y="12"/>
                    </a:lnTo>
                    <a:lnTo>
                      <a:pt x="40" y="21"/>
                    </a:lnTo>
                    <a:lnTo>
                      <a:pt x="40" y="21"/>
                    </a:lnTo>
                    <a:lnTo>
                      <a:pt x="40" y="21"/>
                    </a:lnTo>
                    <a:lnTo>
                      <a:pt x="40" y="21"/>
                    </a:lnTo>
                    <a:lnTo>
                      <a:pt x="40" y="21"/>
                    </a:lnTo>
                    <a:lnTo>
                      <a:pt x="40" y="21"/>
                    </a:lnTo>
                    <a:lnTo>
                      <a:pt x="40" y="21"/>
                    </a:lnTo>
                    <a:lnTo>
                      <a:pt x="47" y="25"/>
                    </a:lnTo>
                    <a:lnTo>
                      <a:pt x="53" y="22"/>
                    </a:lnTo>
                    <a:lnTo>
                      <a:pt x="53" y="22"/>
                    </a:lnTo>
                    <a:lnTo>
                      <a:pt x="53" y="22"/>
                    </a:lnTo>
                    <a:lnTo>
                      <a:pt x="53" y="22"/>
                    </a:lnTo>
                    <a:lnTo>
                      <a:pt x="53" y="22"/>
                    </a:lnTo>
                    <a:lnTo>
                      <a:pt x="53" y="22"/>
                    </a:lnTo>
                    <a:lnTo>
                      <a:pt x="56" y="35"/>
                    </a:lnTo>
                    <a:lnTo>
                      <a:pt x="65" y="44"/>
                    </a:lnTo>
                    <a:lnTo>
                      <a:pt x="65" y="44"/>
                    </a:lnTo>
                    <a:lnTo>
                      <a:pt x="65" y="44"/>
                    </a:lnTo>
                    <a:lnTo>
                      <a:pt x="65" y="44"/>
                    </a:lnTo>
                    <a:lnTo>
                      <a:pt x="65" y="44"/>
                    </a:lnTo>
                    <a:lnTo>
                      <a:pt x="78" y="42"/>
                    </a:lnTo>
                    <a:lnTo>
                      <a:pt x="78" y="42"/>
                    </a:lnTo>
                    <a:lnTo>
                      <a:pt x="78" y="42"/>
                    </a:lnTo>
                    <a:lnTo>
                      <a:pt x="74" y="20"/>
                    </a:lnTo>
                    <a:lnTo>
                      <a:pt x="74" y="0"/>
                    </a:lnTo>
                    <a:lnTo>
                      <a:pt x="74" y="0"/>
                    </a:lnTo>
                    <a:lnTo>
                      <a:pt x="74" y="0"/>
                    </a:lnTo>
                    <a:lnTo>
                      <a:pt x="74" y="0"/>
                    </a:lnTo>
                    <a:lnTo>
                      <a:pt x="74" y="0"/>
                    </a:lnTo>
                    <a:lnTo>
                      <a:pt x="89" y="7"/>
                    </a:lnTo>
                    <a:lnTo>
                      <a:pt x="89" y="7"/>
                    </a:lnTo>
                    <a:lnTo>
                      <a:pt x="100" y="24"/>
                    </a:lnTo>
                    <a:lnTo>
                      <a:pt x="100" y="30"/>
                    </a:lnTo>
                    <a:lnTo>
                      <a:pt x="94" y="32"/>
                    </a:lnTo>
                    <a:lnTo>
                      <a:pt x="96" y="37"/>
                    </a:lnTo>
                    <a:lnTo>
                      <a:pt x="87" y="47"/>
                    </a:lnTo>
                    <a:lnTo>
                      <a:pt x="92" y="59"/>
                    </a:lnTo>
                    <a:lnTo>
                      <a:pt x="92" y="62"/>
                    </a:lnTo>
                    <a:lnTo>
                      <a:pt x="88" y="64"/>
                    </a:lnTo>
                    <a:lnTo>
                      <a:pt x="80" y="72"/>
                    </a:lnTo>
                    <a:lnTo>
                      <a:pt x="76" y="72"/>
                    </a:lnTo>
                    <a:lnTo>
                      <a:pt x="74" y="70"/>
                    </a:lnTo>
                    <a:lnTo>
                      <a:pt x="69" y="62"/>
                    </a:lnTo>
                    <a:lnTo>
                      <a:pt x="68" y="62"/>
                    </a:lnTo>
                    <a:lnTo>
                      <a:pt x="65" y="61"/>
                    </a:lnTo>
                    <a:lnTo>
                      <a:pt x="62" y="63"/>
                    </a:lnTo>
                    <a:lnTo>
                      <a:pt x="62" y="64"/>
                    </a:lnTo>
                    <a:lnTo>
                      <a:pt x="60" y="74"/>
                    </a:lnTo>
                    <a:lnTo>
                      <a:pt x="60" y="76"/>
                    </a:lnTo>
                    <a:lnTo>
                      <a:pt x="56" y="82"/>
                    </a:lnTo>
                    <a:lnTo>
                      <a:pt x="53" y="82"/>
                    </a:lnTo>
                    <a:lnTo>
                      <a:pt x="51" y="79"/>
                    </a:lnTo>
                    <a:lnTo>
                      <a:pt x="47" y="71"/>
                    </a:lnTo>
                    <a:lnTo>
                      <a:pt x="43" y="67"/>
                    </a:lnTo>
                    <a:lnTo>
                      <a:pt x="32" y="57"/>
                    </a:lnTo>
                    <a:lnTo>
                      <a:pt x="28" y="51"/>
                    </a:lnTo>
                    <a:lnTo>
                      <a:pt x="24" y="50"/>
                    </a:lnTo>
                    <a:lnTo>
                      <a:pt x="23" y="55"/>
                    </a:lnTo>
                    <a:lnTo>
                      <a:pt x="27" y="64"/>
                    </a:lnTo>
                    <a:lnTo>
                      <a:pt x="32" y="69"/>
                    </a:lnTo>
                    <a:lnTo>
                      <a:pt x="34" y="78"/>
                    </a:lnTo>
                    <a:lnTo>
                      <a:pt x="42" y="88"/>
                    </a:lnTo>
                    <a:lnTo>
                      <a:pt x="42" y="92"/>
                    </a:lnTo>
                    <a:lnTo>
                      <a:pt x="40" y="93"/>
                    </a:lnTo>
                    <a:lnTo>
                      <a:pt x="35" y="94"/>
                    </a:lnTo>
                    <a:lnTo>
                      <a:pt x="29" y="91"/>
                    </a:lnTo>
                    <a:lnTo>
                      <a:pt x="26" y="92"/>
                    </a:lnTo>
                    <a:lnTo>
                      <a:pt x="28" y="99"/>
                    </a:lnTo>
                    <a:lnTo>
                      <a:pt x="28" y="103"/>
                    </a:lnTo>
                    <a:lnTo>
                      <a:pt x="26" y="105"/>
                    </a:lnTo>
                    <a:lnTo>
                      <a:pt x="23" y="105"/>
                    </a:lnTo>
                    <a:lnTo>
                      <a:pt x="21" y="105"/>
                    </a:lnTo>
                    <a:close/>
                    <a:moveTo>
                      <a:pt x="42" y="108"/>
                    </a:moveTo>
                    <a:lnTo>
                      <a:pt x="37" y="105"/>
                    </a:lnTo>
                    <a:lnTo>
                      <a:pt x="36" y="102"/>
                    </a:lnTo>
                    <a:lnTo>
                      <a:pt x="38" y="100"/>
                    </a:lnTo>
                    <a:lnTo>
                      <a:pt x="41" y="99"/>
                    </a:lnTo>
                    <a:lnTo>
                      <a:pt x="46" y="99"/>
                    </a:lnTo>
                    <a:lnTo>
                      <a:pt x="48" y="100"/>
                    </a:lnTo>
                    <a:lnTo>
                      <a:pt x="49" y="106"/>
                    </a:lnTo>
                    <a:lnTo>
                      <a:pt x="47" y="107"/>
                    </a:lnTo>
                    <a:lnTo>
                      <a:pt x="42" y="108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88" name="Freeform 151">
                <a:extLst>
                  <a:ext uri="{FF2B5EF4-FFF2-40B4-BE49-F238E27FC236}">
                    <a16:creationId xmlns:a16="http://schemas.microsoft.com/office/drawing/2014/main" id="{BD5572DD-1E7F-4231-9717-E5E8C3369D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7" y="3101"/>
                <a:ext cx="55" cy="58"/>
              </a:xfrm>
              <a:custGeom>
                <a:avLst/>
                <a:gdLst>
                  <a:gd name="T0" fmla="*/ 0 w 55"/>
                  <a:gd name="T1" fmla="*/ 58 h 58"/>
                  <a:gd name="T2" fmla="*/ 5 w 55"/>
                  <a:gd name="T3" fmla="*/ 30 h 58"/>
                  <a:gd name="T4" fmla="*/ 13 w 55"/>
                  <a:gd name="T5" fmla="*/ 14 h 58"/>
                  <a:gd name="T6" fmla="*/ 33 w 55"/>
                  <a:gd name="T7" fmla="*/ 11 h 58"/>
                  <a:gd name="T8" fmla="*/ 39 w 55"/>
                  <a:gd name="T9" fmla="*/ 0 h 58"/>
                  <a:gd name="T10" fmla="*/ 46 w 55"/>
                  <a:gd name="T11" fmla="*/ 1 h 58"/>
                  <a:gd name="T12" fmla="*/ 55 w 55"/>
                  <a:gd name="T13" fmla="*/ 9 h 58"/>
                  <a:gd name="T14" fmla="*/ 45 w 55"/>
                  <a:gd name="T15" fmla="*/ 24 h 58"/>
                  <a:gd name="T16" fmla="*/ 35 w 55"/>
                  <a:gd name="T17" fmla="*/ 56 h 58"/>
                  <a:gd name="T18" fmla="*/ 24 w 55"/>
                  <a:gd name="T19" fmla="*/ 48 h 58"/>
                  <a:gd name="T20" fmla="*/ 14 w 55"/>
                  <a:gd name="T21" fmla="*/ 57 h 58"/>
                  <a:gd name="T22" fmla="*/ 0 w 55"/>
                  <a:gd name="T23" fmla="*/ 58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58">
                    <a:moveTo>
                      <a:pt x="0" y="58"/>
                    </a:moveTo>
                    <a:lnTo>
                      <a:pt x="5" y="30"/>
                    </a:lnTo>
                    <a:lnTo>
                      <a:pt x="13" y="14"/>
                    </a:lnTo>
                    <a:lnTo>
                      <a:pt x="33" y="11"/>
                    </a:lnTo>
                    <a:lnTo>
                      <a:pt x="39" y="0"/>
                    </a:lnTo>
                    <a:lnTo>
                      <a:pt x="46" y="1"/>
                    </a:lnTo>
                    <a:lnTo>
                      <a:pt x="55" y="9"/>
                    </a:lnTo>
                    <a:lnTo>
                      <a:pt x="45" y="24"/>
                    </a:lnTo>
                    <a:lnTo>
                      <a:pt x="35" y="56"/>
                    </a:lnTo>
                    <a:lnTo>
                      <a:pt x="24" y="48"/>
                    </a:lnTo>
                    <a:lnTo>
                      <a:pt x="14" y="57"/>
                    </a:lnTo>
                    <a:lnTo>
                      <a:pt x="0" y="58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89" name="Freeform 152">
                <a:extLst>
                  <a:ext uri="{FF2B5EF4-FFF2-40B4-BE49-F238E27FC236}">
                    <a16:creationId xmlns:a16="http://schemas.microsoft.com/office/drawing/2014/main" id="{DF0B5329-311C-4B31-930F-3090DEECA5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3" y="2273"/>
                <a:ext cx="41" cy="50"/>
              </a:xfrm>
              <a:custGeom>
                <a:avLst/>
                <a:gdLst>
                  <a:gd name="T0" fmla="*/ 24 w 41"/>
                  <a:gd name="T1" fmla="*/ 50 h 50"/>
                  <a:gd name="T2" fmla="*/ 0 w 41"/>
                  <a:gd name="T3" fmla="*/ 28 h 50"/>
                  <a:gd name="T4" fmla="*/ 5 w 41"/>
                  <a:gd name="T5" fmla="*/ 9 h 50"/>
                  <a:gd name="T6" fmla="*/ 6 w 41"/>
                  <a:gd name="T7" fmla="*/ 3 h 50"/>
                  <a:gd name="T8" fmla="*/ 6 w 41"/>
                  <a:gd name="T9" fmla="*/ 2 h 50"/>
                  <a:gd name="T10" fmla="*/ 7 w 41"/>
                  <a:gd name="T11" fmla="*/ 1 h 50"/>
                  <a:gd name="T12" fmla="*/ 19 w 41"/>
                  <a:gd name="T13" fmla="*/ 0 h 50"/>
                  <a:gd name="T14" fmla="*/ 28 w 41"/>
                  <a:gd name="T15" fmla="*/ 4 h 50"/>
                  <a:gd name="T16" fmla="*/ 36 w 41"/>
                  <a:gd name="T17" fmla="*/ 10 h 50"/>
                  <a:gd name="T18" fmla="*/ 39 w 41"/>
                  <a:gd name="T19" fmla="*/ 14 h 50"/>
                  <a:gd name="T20" fmla="*/ 39 w 41"/>
                  <a:gd name="T21" fmla="*/ 17 h 50"/>
                  <a:gd name="T22" fmla="*/ 41 w 41"/>
                  <a:gd name="T23" fmla="*/ 20 h 50"/>
                  <a:gd name="T24" fmla="*/ 37 w 41"/>
                  <a:gd name="T25" fmla="*/ 32 h 50"/>
                  <a:gd name="T26" fmla="*/ 24 w 41"/>
                  <a:gd name="T27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1" h="50">
                    <a:moveTo>
                      <a:pt x="24" y="50"/>
                    </a:moveTo>
                    <a:lnTo>
                      <a:pt x="0" y="28"/>
                    </a:lnTo>
                    <a:lnTo>
                      <a:pt x="5" y="9"/>
                    </a:lnTo>
                    <a:lnTo>
                      <a:pt x="6" y="3"/>
                    </a:lnTo>
                    <a:lnTo>
                      <a:pt x="6" y="2"/>
                    </a:lnTo>
                    <a:lnTo>
                      <a:pt x="7" y="1"/>
                    </a:lnTo>
                    <a:lnTo>
                      <a:pt x="19" y="0"/>
                    </a:lnTo>
                    <a:lnTo>
                      <a:pt x="28" y="4"/>
                    </a:lnTo>
                    <a:lnTo>
                      <a:pt x="36" y="10"/>
                    </a:lnTo>
                    <a:lnTo>
                      <a:pt x="39" y="14"/>
                    </a:lnTo>
                    <a:lnTo>
                      <a:pt x="39" y="17"/>
                    </a:lnTo>
                    <a:lnTo>
                      <a:pt x="41" y="20"/>
                    </a:lnTo>
                    <a:lnTo>
                      <a:pt x="37" y="32"/>
                    </a:lnTo>
                    <a:lnTo>
                      <a:pt x="24" y="50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90" name="Freeform 153">
                <a:extLst>
                  <a:ext uri="{FF2B5EF4-FFF2-40B4-BE49-F238E27FC236}">
                    <a16:creationId xmlns:a16="http://schemas.microsoft.com/office/drawing/2014/main" id="{47ACA75B-CC5A-436D-B684-68C45E2FE7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78" y="3530"/>
                <a:ext cx="12" cy="25"/>
              </a:xfrm>
              <a:custGeom>
                <a:avLst/>
                <a:gdLst>
                  <a:gd name="T0" fmla="*/ 4 w 12"/>
                  <a:gd name="T1" fmla="*/ 25 h 25"/>
                  <a:gd name="T2" fmla="*/ 2 w 12"/>
                  <a:gd name="T3" fmla="*/ 22 h 25"/>
                  <a:gd name="T4" fmla="*/ 0 w 12"/>
                  <a:gd name="T5" fmla="*/ 16 h 25"/>
                  <a:gd name="T6" fmla="*/ 0 w 12"/>
                  <a:gd name="T7" fmla="*/ 12 h 25"/>
                  <a:gd name="T8" fmla="*/ 1 w 12"/>
                  <a:gd name="T9" fmla="*/ 9 h 25"/>
                  <a:gd name="T10" fmla="*/ 3 w 12"/>
                  <a:gd name="T11" fmla="*/ 6 h 25"/>
                  <a:gd name="T12" fmla="*/ 7 w 12"/>
                  <a:gd name="T13" fmla="*/ 0 h 25"/>
                  <a:gd name="T14" fmla="*/ 10 w 12"/>
                  <a:gd name="T15" fmla="*/ 0 h 25"/>
                  <a:gd name="T16" fmla="*/ 12 w 12"/>
                  <a:gd name="T17" fmla="*/ 8 h 25"/>
                  <a:gd name="T18" fmla="*/ 10 w 12"/>
                  <a:gd name="T19" fmla="*/ 16 h 25"/>
                  <a:gd name="T20" fmla="*/ 10 w 12"/>
                  <a:gd name="T21" fmla="*/ 23 h 25"/>
                  <a:gd name="T22" fmla="*/ 8 w 12"/>
                  <a:gd name="T23" fmla="*/ 24 h 25"/>
                  <a:gd name="T24" fmla="*/ 4 w 12"/>
                  <a:gd name="T25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2" h="25">
                    <a:moveTo>
                      <a:pt x="4" y="25"/>
                    </a:moveTo>
                    <a:lnTo>
                      <a:pt x="2" y="22"/>
                    </a:lnTo>
                    <a:lnTo>
                      <a:pt x="0" y="16"/>
                    </a:lnTo>
                    <a:lnTo>
                      <a:pt x="0" y="12"/>
                    </a:lnTo>
                    <a:lnTo>
                      <a:pt x="1" y="9"/>
                    </a:lnTo>
                    <a:lnTo>
                      <a:pt x="3" y="6"/>
                    </a:lnTo>
                    <a:lnTo>
                      <a:pt x="7" y="0"/>
                    </a:lnTo>
                    <a:lnTo>
                      <a:pt x="10" y="0"/>
                    </a:lnTo>
                    <a:lnTo>
                      <a:pt x="12" y="8"/>
                    </a:lnTo>
                    <a:lnTo>
                      <a:pt x="10" y="16"/>
                    </a:lnTo>
                    <a:lnTo>
                      <a:pt x="10" y="23"/>
                    </a:lnTo>
                    <a:lnTo>
                      <a:pt x="8" y="24"/>
                    </a:lnTo>
                    <a:lnTo>
                      <a:pt x="4" y="25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91" name="Freeform 154">
                <a:extLst>
                  <a:ext uri="{FF2B5EF4-FFF2-40B4-BE49-F238E27FC236}">
                    <a16:creationId xmlns:a16="http://schemas.microsoft.com/office/drawing/2014/main" id="{3F707A3C-ADF8-4AD9-B5B6-4D8C4B3C80B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64" y="2541"/>
                <a:ext cx="44" cy="52"/>
              </a:xfrm>
              <a:custGeom>
                <a:avLst/>
                <a:gdLst>
                  <a:gd name="T0" fmla="*/ 3 w 44"/>
                  <a:gd name="T1" fmla="*/ 35 h 52"/>
                  <a:gd name="T2" fmla="*/ 2 w 44"/>
                  <a:gd name="T3" fmla="*/ 33 h 52"/>
                  <a:gd name="T4" fmla="*/ 0 w 44"/>
                  <a:gd name="T5" fmla="*/ 27 h 52"/>
                  <a:gd name="T6" fmla="*/ 2 w 44"/>
                  <a:gd name="T7" fmla="*/ 19 h 52"/>
                  <a:gd name="T8" fmla="*/ 2 w 44"/>
                  <a:gd name="T9" fmla="*/ 16 h 52"/>
                  <a:gd name="T10" fmla="*/ 5 w 44"/>
                  <a:gd name="T11" fmla="*/ 15 h 52"/>
                  <a:gd name="T12" fmla="*/ 9 w 44"/>
                  <a:gd name="T13" fmla="*/ 18 h 52"/>
                  <a:gd name="T14" fmla="*/ 10 w 44"/>
                  <a:gd name="T15" fmla="*/ 23 h 52"/>
                  <a:gd name="T16" fmla="*/ 9 w 44"/>
                  <a:gd name="T17" fmla="*/ 30 h 52"/>
                  <a:gd name="T18" fmla="*/ 6 w 44"/>
                  <a:gd name="T19" fmla="*/ 35 h 52"/>
                  <a:gd name="T20" fmla="*/ 3 w 44"/>
                  <a:gd name="T21" fmla="*/ 35 h 52"/>
                  <a:gd name="T22" fmla="*/ 27 w 44"/>
                  <a:gd name="T23" fmla="*/ 52 h 52"/>
                  <a:gd name="T24" fmla="*/ 12 w 44"/>
                  <a:gd name="T25" fmla="*/ 44 h 52"/>
                  <a:gd name="T26" fmla="*/ 16 w 44"/>
                  <a:gd name="T27" fmla="*/ 42 h 52"/>
                  <a:gd name="T28" fmla="*/ 16 w 44"/>
                  <a:gd name="T29" fmla="*/ 42 h 52"/>
                  <a:gd name="T30" fmla="*/ 17 w 44"/>
                  <a:gd name="T31" fmla="*/ 41 h 52"/>
                  <a:gd name="T32" fmla="*/ 18 w 44"/>
                  <a:gd name="T33" fmla="*/ 38 h 52"/>
                  <a:gd name="T34" fmla="*/ 19 w 44"/>
                  <a:gd name="T35" fmla="*/ 30 h 52"/>
                  <a:gd name="T36" fmla="*/ 16 w 44"/>
                  <a:gd name="T37" fmla="*/ 22 h 52"/>
                  <a:gd name="T38" fmla="*/ 16 w 44"/>
                  <a:gd name="T39" fmla="*/ 18 h 52"/>
                  <a:gd name="T40" fmla="*/ 18 w 44"/>
                  <a:gd name="T41" fmla="*/ 15 h 52"/>
                  <a:gd name="T42" fmla="*/ 23 w 44"/>
                  <a:gd name="T43" fmla="*/ 12 h 52"/>
                  <a:gd name="T44" fmla="*/ 27 w 44"/>
                  <a:gd name="T45" fmla="*/ 5 h 52"/>
                  <a:gd name="T46" fmla="*/ 30 w 44"/>
                  <a:gd name="T47" fmla="*/ 0 h 52"/>
                  <a:gd name="T48" fmla="*/ 31 w 44"/>
                  <a:gd name="T49" fmla="*/ 0 h 52"/>
                  <a:gd name="T50" fmla="*/ 33 w 44"/>
                  <a:gd name="T51" fmla="*/ 0 h 52"/>
                  <a:gd name="T52" fmla="*/ 41 w 44"/>
                  <a:gd name="T53" fmla="*/ 22 h 52"/>
                  <a:gd name="T54" fmla="*/ 44 w 44"/>
                  <a:gd name="T55" fmla="*/ 31 h 52"/>
                  <a:gd name="T56" fmla="*/ 33 w 44"/>
                  <a:gd name="T57" fmla="*/ 42 h 52"/>
                  <a:gd name="T58" fmla="*/ 27 w 44"/>
                  <a:gd name="T59" fmla="*/ 5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44" h="52">
                    <a:moveTo>
                      <a:pt x="3" y="35"/>
                    </a:moveTo>
                    <a:lnTo>
                      <a:pt x="2" y="33"/>
                    </a:lnTo>
                    <a:lnTo>
                      <a:pt x="0" y="27"/>
                    </a:lnTo>
                    <a:lnTo>
                      <a:pt x="2" y="19"/>
                    </a:lnTo>
                    <a:lnTo>
                      <a:pt x="2" y="16"/>
                    </a:lnTo>
                    <a:lnTo>
                      <a:pt x="5" y="15"/>
                    </a:lnTo>
                    <a:lnTo>
                      <a:pt x="9" y="18"/>
                    </a:lnTo>
                    <a:lnTo>
                      <a:pt x="10" y="23"/>
                    </a:lnTo>
                    <a:lnTo>
                      <a:pt x="9" y="30"/>
                    </a:lnTo>
                    <a:lnTo>
                      <a:pt x="6" y="35"/>
                    </a:lnTo>
                    <a:lnTo>
                      <a:pt x="3" y="35"/>
                    </a:lnTo>
                    <a:close/>
                    <a:moveTo>
                      <a:pt x="27" y="52"/>
                    </a:moveTo>
                    <a:lnTo>
                      <a:pt x="12" y="44"/>
                    </a:lnTo>
                    <a:lnTo>
                      <a:pt x="16" y="42"/>
                    </a:lnTo>
                    <a:lnTo>
                      <a:pt x="16" y="42"/>
                    </a:lnTo>
                    <a:lnTo>
                      <a:pt x="17" y="41"/>
                    </a:lnTo>
                    <a:lnTo>
                      <a:pt x="18" y="38"/>
                    </a:lnTo>
                    <a:lnTo>
                      <a:pt x="19" y="30"/>
                    </a:lnTo>
                    <a:lnTo>
                      <a:pt x="16" y="22"/>
                    </a:lnTo>
                    <a:lnTo>
                      <a:pt x="16" y="18"/>
                    </a:lnTo>
                    <a:lnTo>
                      <a:pt x="18" y="15"/>
                    </a:lnTo>
                    <a:lnTo>
                      <a:pt x="23" y="12"/>
                    </a:lnTo>
                    <a:lnTo>
                      <a:pt x="27" y="5"/>
                    </a:lnTo>
                    <a:lnTo>
                      <a:pt x="30" y="0"/>
                    </a:lnTo>
                    <a:lnTo>
                      <a:pt x="31" y="0"/>
                    </a:lnTo>
                    <a:lnTo>
                      <a:pt x="33" y="0"/>
                    </a:lnTo>
                    <a:lnTo>
                      <a:pt x="41" y="22"/>
                    </a:lnTo>
                    <a:lnTo>
                      <a:pt x="44" y="31"/>
                    </a:lnTo>
                    <a:lnTo>
                      <a:pt x="33" y="42"/>
                    </a:lnTo>
                    <a:lnTo>
                      <a:pt x="27" y="52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92" name="Freeform 155">
                <a:extLst>
                  <a:ext uri="{FF2B5EF4-FFF2-40B4-BE49-F238E27FC236}">
                    <a16:creationId xmlns:a16="http://schemas.microsoft.com/office/drawing/2014/main" id="{A3C364D3-AA4A-41A9-ACC8-CA7F768585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19" y="3318"/>
                <a:ext cx="105" cy="83"/>
              </a:xfrm>
              <a:custGeom>
                <a:avLst/>
                <a:gdLst>
                  <a:gd name="T0" fmla="*/ 77 w 105"/>
                  <a:gd name="T1" fmla="*/ 83 h 83"/>
                  <a:gd name="T2" fmla="*/ 63 w 105"/>
                  <a:gd name="T3" fmla="*/ 80 h 83"/>
                  <a:gd name="T4" fmla="*/ 49 w 105"/>
                  <a:gd name="T5" fmla="*/ 82 h 83"/>
                  <a:gd name="T6" fmla="*/ 39 w 105"/>
                  <a:gd name="T7" fmla="*/ 70 h 83"/>
                  <a:gd name="T8" fmla="*/ 25 w 105"/>
                  <a:gd name="T9" fmla="*/ 58 h 83"/>
                  <a:gd name="T10" fmla="*/ 10 w 105"/>
                  <a:gd name="T11" fmla="*/ 54 h 83"/>
                  <a:gd name="T12" fmla="*/ 0 w 105"/>
                  <a:gd name="T13" fmla="*/ 41 h 83"/>
                  <a:gd name="T14" fmla="*/ 14 w 105"/>
                  <a:gd name="T15" fmla="*/ 35 h 83"/>
                  <a:gd name="T16" fmla="*/ 1 w 105"/>
                  <a:gd name="T17" fmla="*/ 25 h 83"/>
                  <a:gd name="T18" fmla="*/ 2 w 105"/>
                  <a:gd name="T19" fmla="*/ 11 h 83"/>
                  <a:gd name="T20" fmla="*/ 12 w 105"/>
                  <a:gd name="T21" fmla="*/ 3 h 83"/>
                  <a:gd name="T22" fmla="*/ 31 w 105"/>
                  <a:gd name="T23" fmla="*/ 0 h 83"/>
                  <a:gd name="T24" fmla="*/ 38 w 105"/>
                  <a:gd name="T25" fmla="*/ 19 h 83"/>
                  <a:gd name="T26" fmla="*/ 58 w 105"/>
                  <a:gd name="T27" fmla="*/ 22 h 83"/>
                  <a:gd name="T28" fmla="*/ 95 w 105"/>
                  <a:gd name="T29" fmla="*/ 28 h 83"/>
                  <a:gd name="T30" fmla="*/ 102 w 105"/>
                  <a:gd name="T31" fmla="*/ 26 h 83"/>
                  <a:gd name="T32" fmla="*/ 102 w 105"/>
                  <a:gd name="T33" fmla="*/ 56 h 83"/>
                  <a:gd name="T34" fmla="*/ 105 w 105"/>
                  <a:gd name="T35" fmla="*/ 62 h 83"/>
                  <a:gd name="T36" fmla="*/ 95 w 105"/>
                  <a:gd name="T37" fmla="*/ 73 h 83"/>
                  <a:gd name="T38" fmla="*/ 81 w 105"/>
                  <a:gd name="T39" fmla="*/ 76 h 83"/>
                  <a:gd name="T40" fmla="*/ 77 w 105"/>
                  <a:gd name="T41" fmla="*/ 83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05" h="83">
                    <a:moveTo>
                      <a:pt x="77" y="83"/>
                    </a:moveTo>
                    <a:lnTo>
                      <a:pt x="63" y="80"/>
                    </a:lnTo>
                    <a:lnTo>
                      <a:pt x="49" y="82"/>
                    </a:lnTo>
                    <a:lnTo>
                      <a:pt x="39" y="70"/>
                    </a:lnTo>
                    <a:lnTo>
                      <a:pt x="25" y="58"/>
                    </a:lnTo>
                    <a:lnTo>
                      <a:pt x="10" y="54"/>
                    </a:lnTo>
                    <a:lnTo>
                      <a:pt x="0" y="41"/>
                    </a:lnTo>
                    <a:lnTo>
                      <a:pt x="14" y="35"/>
                    </a:lnTo>
                    <a:lnTo>
                      <a:pt x="1" y="25"/>
                    </a:lnTo>
                    <a:lnTo>
                      <a:pt x="2" y="11"/>
                    </a:lnTo>
                    <a:lnTo>
                      <a:pt x="12" y="3"/>
                    </a:lnTo>
                    <a:lnTo>
                      <a:pt x="31" y="0"/>
                    </a:lnTo>
                    <a:lnTo>
                      <a:pt x="38" y="19"/>
                    </a:lnTo>
                    <a:lnTo>
                      <a:pt x="58" y="22"/>
                    </a:lnTo>
                    <a:lnTo>
                      <a:pt x="95" y="28"/>
                    </a:lnTo>
                    <a:lnTo>
                      <a:pt x="102" y="26"/>
                    </a:lnTo>
                    <a:lnTo>
                      <a:pt x="102" y="56"/>
                    </a:lnTo>
                    <a:lnTo>
                      <a:pt x="105" y="62"/>
                    </a:lnTo>
                    <a:lnTo>
                      <a:pt x="95" y="73"/>
                    </a:lnTo>
                    <a:lnTo>
                      <a:pt x="81" y="76"/>
                    </a:lnTo>
                    <a:lnTo>
                      <a:pt x="77" y="83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93" name="Freeform 156">
                <a:extLst>
                  <a:ext uri="{FF2B5EF4-FFF2-40B4-BE49-F238E27FC236}">
                    <a16:creationId xmlns:a16="http://schemas.microsoft.com/office/drawing/2014/main" id="{40642F91-0548-4760-A092-392AE1D495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8" y="3431"/>
                <a:ext cx="99" cy="142"/>
              </a:xfrm>
              <a:custGeom>
                <a:avLst/>
                <a:gdLst>
                  <a:gd name="T0" fmla="*/ 47 w 99"/>
                  <a:gd name="T1" fmla="*/ 142 h 142"/>
                  <a:gd name="T2" fmla="*/ 42 w 99"/>
                  <a:gd name="T3" fmla="*/ 121 h 142"/>
                  <a:gd name="T4" fmla="*/ 32 w 99"/>
                  <a:gd name="T5" fmla="*/ 123 h 142"/>
                  <a:gd name="T6" fmla="*/ 4 w 99"/>
                  <a:gd name="T7" fmla="*/ 130 h 142"/>
                  <a:gd name="T8" fmla="*/ 4 w 99"/>
                  <a:gd name="T9" fmla="*/ 123 h 142"/>
                  <a:gd name="T10" fmla="*/ 0 w 99"/>
                  <a:gd name="T11" fmla="*/ 105 h 142"/>
                  <a:gd name="T12" fmla="*/ 20 w 99"/>
                  <a:gd name="T13" fmla="*/ 87 h 142"/>
                  <a:gd name="T14" fmla="*/ 20 w 99"/>
                  <a:gd name="T15" fmla="*/ 76 h 142"/>
                  <a:gd name="T16" fmla="*/ 30 w 99"/>
                  <a:gd name="T17" fmla="*/ 71 h 142"/>
                  <a:gd name="T18" fmla="*/ 29 w 99"/>
                  <a:gd name="T19" fmla="*/ 54 h 142"/>
                  <a:gd name="T20" fmla="*/ 24 w 99"/>
                  <a:gd name="T21" fmla="*/ 52 h 142"/>
                  <a:gd name="T22" fmla="*/ 24 w 99"/>
                  <a:gd name="T23" fmla="*/ 42 h 142"/>
                  <a:gd name="T24" fmla="*/ 42 w 99"/>
                  <a:gd name="T25" fmla="*/ 39 h 142"/>
                  <a:gd name="T26" fmla="*/ 39 w 99"/>
                  <a:gd name="T27" fmla="*/ 26 h 142"/>
                  <a:gd name="T28" fmla="*/ 50 w 99"/>
                  <a:gd name="T29" fmla="*/ 13 h 142"/>
                  <a:gd name="T30" fmla="*/ 48 w 99"/>
                  <a:gd name="T31" fmla="*/ 0 h 142"/>
                  <a:gd name="T32" fmla="*/ 57 w 99"/>
                  <a:gd name="T33" fmla="*/ 4 h 142"/>
                  <a:gd name="T34" fmla="*/ 82 w 99"/>
                  <a:gd name="T35" fmla="*/ 47 h 142"/>
                  <a:gd name="T36" fmla="*/ 76 w 99"/>
                  <a:gd name="T37" fmla="*/ 72 h 142"/>
                  <a:gd name="T38" fmla="*/ 85 w 99"/>
                  <a:gd name="T39" fmla="*/ 80 h 142"/>
                  <a:gd name="T40" fmla="*/ 85 w 99"/>
                  <a:gd name="T41" fmla="*/ 98 h 142"/>
                  <a:gd name="T42" fmla="*/ 99 w 99"/>
                  <a:gd name="T43" fmla="*/ 99 h 142"/>
                  <a:gd name="T44" fmla="*/ 78 w 99"/>
                  <a:gd name="T45" fmla="*/ 117 h 142"/>
                  <a:gd name="T46" fmla="*/ 66 w 99"/>
                  <a:gd name="T47" fmla="*/ 117 h 142"/>
                  <a:gd name="T48" fmla="*/ 56 w 99"/>
                  <a:gd name="T49" fmla="*/ 128 h 142"/>
                  <a:gd name="T50" fmla="*/ 62 w 99"/>
                  <a:gd name="T51" fmla="*/ 137 h 142"/>
                  <a:gd name="T52" fmla="*/ 47 w 99"/>
                  <a:gd name="T53" fmla="*/ 142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99" h="142">
                    <a:moveTo>
                      <a:pt x="47" y="142"/>
                    </a:moveTo>
                    <a:lnTo>
                      <a:pt x="42" y="121"/>
                    </a:lnTo>
                    <a:lnTo>
                      <a:pt x="32" y="123"/>
                    </a:lnTo>
                    <a:lnTo>
                      <a:pt x="4" y="130"/>
                    </a:lnTo>
                    <a:lnTo>
                      <a:pt x="4" y="123"/>
                    </a:lnTo>
                    <a:lnTo>
                      <a:pt x="0" y="105"/>
                    </a:lnTo>
                    <a:lnTo>
                      <a:pt x="20" y="87"/>
                    </a:lnTo>
                    <a:lnTo>
                      <a:pt x="20" y="76"/>
                    </a:lnTo>
                    <a:lnTo>
                      <a:pt x="30" y="71"/>
                    </a:lnTo>
                    <a:lnTo>
                      <a:pt x="29" y="54"/>
                    </a:lnTo>
                    <a:lnTo>
                      <a:pt x="24" y="52"/>
                    </a:lnTo>
                    <a:lnTo>
                      <a:pt x="24" y="42"/>
                    </a:lnTo>
                    <a:lnTo>
                      <a:pt x="42" y="39"/>
                    </a:lnTo>
                    <a:lnTo>
                      <a:pt x="39" y="26"/>
                    </a:lnTo>
                    <a:lnTo>
                      <a:pt x="50" y="13"/>
                    </a:lnTo>
                    <a:lnTo>
                      <a:pt x="48" y="0"/>
                    </a:lnTo>
                    <a:lnTo>
                      <a:pt x="57" y="4"/>
                    </a:lnTo>
                    <a:lnTo>
                      <a:pt x="82" y="47"/>
                    </a:lnTo>
                    <a:lnTo>
                      <a:pt x="76" y="72"/>
                    </a:lnTo>
                    <a:lnTo>
                      <a:pt x="85" y="80"/>
                    </a:lnTo>
                    <a:lnTo>
                      <a:pt x="85" y="98"/>
                    </a:lnTo>
                    <a:lnTo>
                      <a:pt x="99" y="99"/>
                    </a:lnTo>
                    <a:lnTo>
                      <a:pt x="78" y="117"/>
                    </a:lnTo>
                    <a:lnTo>
                      <a:pt x="66" y="117"/>
                    </a:lnTo>
                    <a:lnTo>
                      <a:pt x="56" y="128"/>
                    </a:lnTo>
                    <a:lnTo>
                      <a:pt x="62" y="137"/>
                    </a:lnTo>
                    <a:lnTo>
                      <a:pt x="47" y="142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94" name="Freeform 157">
                <a:extLst>
                  <a:ext uri="{FF2B5EF4-FFF2-40B4-BE49-F238E27FC236}">
                    <a16:creationId xmlns:a16="http://schemas.microsoft.com/office/drawing/2014/main" id="{06B7248D-8DC7-419D-8FF0-CEBD913ACE9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216" y="3462"/>
                <a:ext cx="176" cy="178"/>
              </a:xfrm>
              <a:custGeom>
                <a:avLst/>
                <a:gdLst>
                  <a:gd name="T0" fmla="*/ 1 w 176"/>
                  <a:gd name="T1" fmla="*/ 6 h 178"/>
                  <a:gd name="T2" fmla="*/ 8 w 176"/>
                  <a:gd name="T3" fmla="*/ 3 h 178"/>
                  <a:gd name="T4" fmla="*/ 30 w 176"/>
                  <a:gd name="T5" fmla="*/ 22 h 178"/>
                  <a:gd name="T6" fmla="*/ 26 w 176"/>
                  <a:gd name="T7" fmla="*/ 7 h 178"/>
                  <a:gd name="T8" fmla="*/ 36 w 176"/>
                  <a:gd name="T9" fmla="*/ 14 h 178"/>
                  <a:gd name="T10" fmla="*/ 22 w 176"/>
                  <a:gd name="T11" fmla="*/ 29 h 178"/>
                  <a:gd name="T12" fmla="*/ 15 w 176"/>
                  <a:gd name="T13" fmla="*/ 17 h 178"/>
                  <a:gd name="T14" fmla="*/ 22 w 176"/>
                  <a:gd name="T15" fmla="*/ 29 h 178"/>
                  <a:gd name="T16" fmla="*/ 25 w 176"/>
                  <a:gd name="T17" fmla="*/ 49 h 178"/>
                  <a:gd name="T18" fmla="*/ 36 w 176"/>
                  <a:gd name="T19" fmla="*/ 53 h 178"/>
                  <a:gd name="T20" fmla="*/ 50 w 176"/>
                  <a:gd name="T21" fmla="*/ 68 h 178"/>
                  <a:gd name="T22" fmla="*/ 45 w 176"/>
                  <a:gd name="T23" fmla="*/ 50 h 178"/>
                  <a:gd name="T24" fmla="*/ 60 w 176"/>
                  <a:gd name="T25" fmla="*/ 63 h 178"/>
                  <a:gd name="T26" fmla="*/ 25 w 176"/>
                  <a:gd name="T27" fmla="*/ 76 h 178"/>
                  <a:gd name="T28" fmla="*/ 9 w 176"/>
                  <a:gd name="T29" fmla="*/ 60 h 178"/>
                  <a:gd name="T30" fmla="*/ 23 w 176"/>
                  <a:gd name="T31" fmla="*/ 61 h 178"/>
                  <a:gd name="T32" fmla="*/ 36 w 176"/>
                  <a:gd name="T33" fmla="*/ 69 h 178"/>
                  <a:gd name="T34" fmla="*/ 140 w 176"/>
                  <a:gd name="T35" fmla="*/ 79 h 178"/>
                  <a:gd name="T36" fmla="*/ 135 w 176"/>
                  <a:gd name="T37" fmla="*/ 66 h 178"/>
                  <a:gd name="T38" fmla="*/ 125 w 176"/>
                  <a:gd name="T39" fmla="*/ 44 h 178"/>
                  <a:gd name="T40" fmla="*/ 152 w 176"/>
                  <a:gd name="T41" fmla="*/ 44 h 178"/>
                  <a:gd name="T42" fmla="*/ 170 w 176"/>
                  <a:gd name="T43" fmla="*/ 40 h 178"/>
                  <a:gd name="T44" fmla="*/ 175 w 176"/>
                  <a:gd name="T45" fmla="*/ 48 h 178"/>
                  <a:gd name="T46" fmla="*/ 155 w 176"/>
                  <a:gd name="T47" fmla="*/ 69 h 178"/>
                  <a:gd name="T48" fmla="*/ 106 w 176"/>
                  <a:gd name="T49" fmla="*/ 88 h 178"/>
                  <a:gd name="T50" fmla="*/ 107 w 176"/>
                  <a:gd name="T51" fmla="*/ 77 h 178"/>
                  <a:gd name="T52" fmla="*/ 122 w 176"/>
                  <a:gd name="T53" fmla="*/ 78 h 178"/>
                  <a:gd name="T54" fmla="*/ 71 w 176"/>
                  <a:gd name="T55" fmla="*/ 96 h 178"/>
                  <a:gd name="T56" fmla="*/ 78 w 176"/>
                  <a:gd name="T57" fmla="*/ 70 h 178"/>
                  <a:gd name="T58" fmla="*/ 97 w 176"/>
                  <a:gd name="T59" fmla="*/ 75 h 178"/>
                  <a:gd name="T60" fmla="*/ 84 w 176"/>
                  <a:gd name="T61" fmla="*/ 85 h 178"/>
                  <a:gd name="T62" fmla="*/ 71 w 176"/>
                  <a:gd name="T63" fmla="*/ 96 h 178"/>
                  <a:gd name="T64" fmla="*/ 39 w 176"/>
                  <a:gd name="T65" fmla="*/ 88 h 178"/>
                  <a:gd name="T66" fmla="*/ 61 w 176"/>
                  <a:gd name="T67" fmla="*/ 71 h 178"/>
                  <a:gd name="T68" fmla="*/ 55 w 176"/>
                  <a:gd name="T69" fmla="*/ 96 h 178"/>
                  <a:gd name="T70" fmla="*/ 94 w 176"/>
                  <a:gd name="T71" fmla="*/ 100 h 178"/>
                  <a:gd name="T72" fmla="*/ 84 w 176"/>
                  <a:gd name="T73" fmla="*/ 94 h 178"/>
                  <a:gd name="T74" fmla="*/ 102 w 176"/>
                  <a:gd name="T75" fmla="*/ 91 h 178"/>
                  <a:gd name="T76" fmla="*/ 104 w 176"/>
                  <a:gd name="T77" fmla="*/ 101 h 178"/>
                  <a:gd name="T78" fmla="*/ 134 w 176"/>
                  <a:gd name="T79" fmla="*/ 90 h 178"/>
                  <a:gd name="T80" fmla="*/ 151 w 176"/>
                  <a:gd name="T81" fmla="*/ 83 h 178"/>
                  <a:gd name="T82" fmla="*/ 142 w 176"/>
                  <a:gd name="T83" fmla="*/ 100 h 178"/>
                  <a:gd name="T84" fmla="*/ 66 w 176"/>
                  <a:gd name="T85" fmla="*/ 150 h 178"/>
                  <a:gd name="T86" fmla="*/ 71 w 176"/>
                  <a:gd name="T87" fmla="*/ 135 h 178"/>
                  <a:gd name="T88" fmla="*/ 74 w 176"/>
                  <a:gd name="T89" fmla="*/ 153 h 178"/>
                  <a:gd name="T90" fmla="*/ 36 w 176"/>
                  <a:gd name="T91" fmla="*/ 174 h 178"/>
                  <a:gd name="T92" fmla="*/ 52 w 176"/>
                  <a:gd name="T93" fmla="*/ 167 h 178"/>
                  <a:gd name="T94" fmla="*/ 43 w 176"/>
                  <a:gd name="T95" fmla="*/ 178 h 1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76" h="178">
                    <a:moveTo>
                      <a:pt x="2" y="15"/>
                    </a:moveTo>
                    <a:lnTo>
                      <a:pt x="1" y="10"/>
                    </a:lnTo>
                    <a:lnTo>
                      <a:pt x="0" y="10"/>
                    </a:lnTo>
                    <a:lnTo>
                      <a:pt x="1" y="6"/>
                    </a:lnTo>
                    <a:lnTo>
                      <a:pt x="1" y="3"/>
                    </a:lnTo>
                    <a:lnTo>
                      <a:pt x="3" y="1"/>
                    </a:lnTo>
                    <a:lnTo>
                      <a:pt x="6" y="0"/>
                    </a:lnTo>
                    <a:lnTo>
                      <a:pt x="8" y="3"/>
                    </a:lnTo>
                    <a:lnTo>
                      <a:pt x="8" y="8"/>
                    </a:lnTo>
                    <a:lnTo>
                      <a:pt x="6" y="14"/>
                    </a:lnTo>
                    <a:lnTo>
                      <a:pt x="2" y="15"/>
                    </a:lnTo>
                    <a:close/>
                    <a:moveTo>
                      <a:pt x="30" y="22"/>
                    </a:moveTo>
                    <a:lnTo>
                      <a:pt x="29" y="21"/>
                    </a:lnTo>
                    <a:lnTo>
                      <a:pt x="26" y="12"/>
                    </a:lnTo>
                    <a:lnTo>
                      <a:pt x="25" y="9"/>
                    </a:lnTo>
                    <a:lnTo>
                      <a:pt x="26" y="7"/>
                    </a:lnTo>
                    <a:lnTo>
                      <a:pt x="28" y="5"/>
                    </a:lnTo>
                    <a:lnTo>
                      <a:pt x="32" y="4"/>
                    </a:lnTo>
                    <a:lnTo>
                      <a:pt x="35" y="5"/>
                    </a:lnTo>
                    <a:lnTo>
                      <a:pt x="36" y="14"/>
                    </a:lnTo>
                    <a:lnTo>
                      <a:pt x="35" y="18"/>
                    </a:lnTo>
                    <a:lnTo>
                      <a:pt x="31" y="22"/>
                    </a:lnTo>
                    <a:lnTo>
                      <a:pt x="30" y="22"/>
                    </a:lnTo>
                    <a:close/>
                    <a:moveTo>
                      <a:pt x="22" y="29"/>
                    </a:moveTo>
                    <a:lnTo>
                      <a:pt x="18" y="28"/>
                    </a:lnTo>
                    <a:lnTo>
                      <a:pt x="14" y="27"/>
                    </a:lnTo>
                    <a:lnTo>
                      <a:pt x="12" y="23"/>
                    </a:lnTo>
                    <a:lnTo>
                      <a:pt x="15" y="17"/>
                    </a:lnTo>
                    <a:lnTo>
                      <a:pt x="18" y="16"/>
                    </a:lnTo>
                    <a:lnTo>
                      <a:pt x="22" y="18"/>
                    </a:lnTo>
                    <a:lnTo>
                      <a:pt x="24" y="24"/>
                    </a:lnTo>
                    <a:lnTo>
                      <a:pt x="22" y="29"/>
                    </a:lnTo>
                    <a:close/>
                    <a:moveTo>
                      <a:pt x="28" y="60"/>
                    </a:moveTo>
                    <a:lnTo>
                      <a:pt x="23" y="59"/>
                    </a:lnTo>
                    <a:lnTo>
                      <a:pt x="22" y="55"/>
                    </a:lnTo>
                    <a:lnTo>
                      <a:pt x="25" y="49"/>
                    </a:lnTo>
                    <a:lnTo>
                      <a:pt x="30" y="44"/>
                    </a:lnTo>
                    <a:lnTo>
                      <a:pt x="34" y="44"/>
                    </a:lnTo>
                    <a:lnTo>
                      <a:pt x="36" y="46"/>
                    </a:lnTo>
                    <a:lnTo>
                      <a:pt x="36" y="53"/>
                    </a:lnTo>
                    <a:lnTo>
                      <a:pt x="32" y="57"/>
                    </a:lnTo>
                    <a:lnTo>
                      <a:pt x="29" y="59"/>
                    </a:lnTo>
                    <a:lnTo>
                      <a:pt x="28" y="60"/>
                    </a:lnTo>
                    <a:close/>
                    <a:moveTo>
                      <a:pt x="50" y="68"/>
                    </a:moveTo>
                    <a:lnTo>
                      <a:pt x="48" y="67"/>
                    </a:lnTo>
                    <a:lnTo>
                      <a:pt x="47" y="67"/>
                    </a:lnTo>
                    <a:lnTo>
                      <a:pt x="45" y="60"/>
                    </a:lnTo>
                    <a:lnTo>
                      <a:pt x="45" y="50"/>
                    </a:lnTo>
                    <a:lnTo>
                      <a:pt x="50" y="46"/>
                    </a:lnTo>
                    <a:lnTo>
                      <a:pt x="53" y="46"/>
                    </a:lnTo>
                    <a:lnTo>
                      <a:pt x="60" y="59"/>
                    </a:lnTo>
                    <a:lnTo>
                      <a:pt x="60" y="63"/>
                    </a:lnTo>
                    <a:lnTo>
                      <a:pt x="59" y="65"/>
                    </a:lnTo>
                    <a:lnTo>
                      <a:pt x="56" y="68"/>
                    </a:lnTo>
                    <a:lnTo>
                      <a:pt x="50" y="68"/>
                    </a:lnTo>
                    <a:close/>
                    <a:moveTo>
                      <a:pt x="25" y="76"/>
                    </a:moveTo>
                    <a:lnTo>
                      <a:pt x="15" y="74"/>
                    </a:lnTo>
                    <a:lnTo>
                      <a:pt x="8" y="71"/>
                    </a:lnTo>
                    <a:lnTo>
                      <a:pt x="8" y="67"/>
                    </a:lnTo>
                    <a:lnTo>
                      <a:pt x="9" y="60"/>
                    </a:lnTo>
                    <a:lnTo>
                      <a:pt x="12" y="56"/>
                    </a:lnTo>
                    <a:lnTo>
                      <a:pt x="15" y="56"/>
                    </a:lnTo>
                    <a:lnTo>
                      <a:pt x="22" y="61"/>
                    </a:lnTo>
                    <a:lnTo>
                      <a:pt x="23" y="61"/>
                    </a:lnTo>
                    <a:lnTo>
                      <a:pt x="34" y="60"/>
                    </a:lnTo>
                    <a:lnTo>
                      <a:pt x="36" y="60"/>
                    </a:lnTo>
                    <a:lnTo>
                      <a:pt x="36" y="63"/>
                    </a:lnTo>
                    <a:lnTo>
                      <a:pt x="36" y="69"/>
                    </a:lnTo>
                    <a:lnTo>
                      <a:pt x="35" y="74"/>
                    </a:lnTo>
                    <a:lnTo>
                      <a:pt x="31" y="75"/>
                    </a:lnTo>
                    <a:lnTo>
                      <a:pt x="25" y="76"/>
                    </a:lnTo>
                    <a:close/>
                    <a:moveTo>
                      <a:pt x="140" y="79"/>
                    </a:moveTo>
                    <a:lnTo>
                      <a:pt x="136" y="76"/>
                    </a:lnTo>
                    <a:lnTo>
                      <a:pt x="134" y="74"/>
                    </a:lnTo>
                    <a:lnTo>
                      <a:pt x="135" y="70"/>
                    </a:lnTo>
                    <a:lnTo>
                      <a:pt x="135" y="66"/>
                    </a:lnTo>
                    <a:lnTo>
                      <a:pt x="134" y="65"/>
                    </a:lnTo>
                    <a:lnTo>
                      <a:pt x="127" y="61"/>
                    </a:lnTo>
                    <a:lnTo>
                      <a:pt x="123" y="55"/>
                    </a:lnTo>
                    <a:lnTo>
                      <a:pt x="125" y="44"/>
                    </a:lnTo>
                    <a:lnTo>
                      <a:pt x="129" y="42"/>
                    </a:lnTo>
                    <a:lnTo>
                      <a:pt x="139" y="45"/>
                    </a:lnTo>
                    <a:lnTo>
                      <a:pt x="150" y="44"/>
                    </a:lnTo>
                    <a:lnTo>
                      <a:pt x="152" y="44"/>
                    </a:lnTo>
                    <a:lnTo>
                      <a:pt x="157" y="40"/>
                    </a:lnTo>
                    <a:lnTo>
                      <a:pt x="164" y="39"/>
                    </a:lnTo>
                    <a:lnTo>
                      <a:pt x="167" y="39"/>
                    </a:lnTo>
                    <a:lnTo>
                      <a:pt x="170" y="40"/>
                    </a:lnTo>
                    <a:lnTo>
                      <a:pt x="172" y="41"/>
                    </a:lnTo>
                    <a:lnTo>
                      <a:pt x="174" y="43"/>
                    </a:lnTo>
                    <a:lnTo>
                      <a:pt x="176" y="46"/>
                    </a:lnTo>
                    <a:lnTo>
                      <a:pt x="175" y="48"/>
                    </a:lnTo>
                    <a:lnTo>
                      <a:pt x="169" y="54"/>
                    </a:lnTo>
                    <a:lnTo>
                      <a:pt x="164" y="61"/>
                    </a:lnTo>
                    <a:lnTo>
                      <a:pt x="159" y="67"/>
                    </a:lnTo>
                    <a:lnTo>
                      <a:pt x="155" y="69"/>
                    </a:lnTo>
                    <a:lnTo>
                      <a:pt x="150" y="74"/>
                    </a:lnTo>
                    <a:lnTo>
                      <a:pt x="146" y="79"/>
                    </a:lnTo>
                    <a:lnTo>
                      <a:pt x="140" y="79"/>
                    </a:lnTo>
                    <a:close/>
                    <a:moveTo>
                      <a:pt x="106" y="88"/>
                    </a:moveTo>
                    <a:lnTo>
                      <a:pt x="102" y="84"/>
                    </a:lnTo>
                    <a:lnTo>
                      <a:pt x="103" y="81"/>
                    </a:lnTo>
                    <a:lnTo>
                      <a:pt x="105" y="78"/>
                    </a:lnTo>
                    <a:lnTo>
                      <a:pt x="107" y="77"/>
                    </a:lnTo>
                    <a:lnTo>
                      <a:pt x="115" y="73"/>
                    </a:lnTo>
                    <a:lnTo>
                      <a:pt x="119" y="72"/>
                    </a:lnTo>
                    <a:lnTo>
                      <a:pt x="122" y="74"/>
                    </a:lnTo>
                    <a:lnTo>
                      <a:pt x="122" y="78"/>
                    </a:lnTo>
                    <a:lnTo>
                      <a:pt x="118" y="85"/>
                    </a:lnTo>
                    <a:lnTo>
                      <a:pt x="114" y="88"/>
                    </a:lnTo>
                    <a:lnTo>
                      <a:pt x="106" y="88"/>
                    </a:lnTo>
                    <a:close/>
                    <a:moveTo>
                      <a:pt x="71" y="96"/>
                    </a:moveTo>
                    <a:lnTo>
                      <a:pt x="69" y="92"/>
                    </a:lnTo>
                    <a:lnTo>
                      <a:pt x="72" y="76"/>
                    </a:lnTo>
                    <a:lnTo>
                      <a:pt x="74" y="72"/>
                    </a:lnTo>
                    <a:lnTo>
                      <a:pt x="78" y="70"/>
                    </a:lnTo>
                    <a:lnTo>
                      <a:pt x="86" y="70"/>
                    </a:lnTo>
                    <a:lnTo>
                      <a:pt x="92" y="71"/>
                    </a:lnTo>
                    <a:lnTo>
                      <a:pt x="94" y="73"/>
                    </a:lnTo>
                    <a:lnTo>
                      <a:pt x="97" y="75"/>
                    </a:lnTo>
                    <a:lnTo>
                      <a:pt x="97" y="78"/>
                    </a:lnTo>
                    <a:lnTo>
                      <a:pt x="94" y="81"/>
                    </a:lnTo>
                    <a:lnTo>
                      <a:pt x="87" y="83"/>
                    </a:lnTo>
                    <a:lnTo>
                      <a:pt x="84" y="85"/>
                    </a:lnTo>
                    <a:lnTo>
                      <a:pt x="79" y="92"/>
                    </a:lnTo>
                    <a:lnTo>
                      <a:pt x="76" y="95"/>
                    </a:lnTo>
                    <a:lnTo>
                      <a:pt x="76" y="96"/>
                    </a:lnTo>
                    <a:lnTo>
                      <a:pt x="71" y="96"/>
                    </a:lnTo>
                    <a:close/>
                    <a:moveTo>
                      <a:pt x="43" y="96"/>
                    </a:moveTo>
                    <a:lnTo>
                      <a:pt x="39" y="95"/>
                    </a:lnTo>
                    <a:lnTo>
                      <a:pt x="38" y="92"/>
                    </a:lnTo>
                    <a:lnTo>
                      <a:pt x="39" y="88"/>
                    </a:lnTo>
                    <a:lnTo>
                      <a:pt x="42" y="82"/>
                    </a:lnTo>
                    <a:lnTo>
                      <a:pt x="50" y="74"/>
                    </a:lnTo>
                    <a:lnTo>
                      <a:pt x="57" y="71"/>
                    </a:lnTo>
                    <a:lnTo>
                      <a:pt x="61" y="71"/>
                    </a:lnTo>
                    <a:lnTo>
                      <a:pt x="63" y="75"/>
                    </a:lnTo>
                    <a:lnTo>
                      <a:pt x="62" y="81"/>
                    </a:lnTo>
                    <a:lnTo>
                      <a:pt x="58" y="92"/>
                    </a:lnTo>
                    <a:lnTo>
                      <a:pt x="55" y="96"/>
                    </a:lnTo>
                    <a:lnTo>
                      <a:pt x="50" y="96"/>
                    </a:lnTo>
                    <a:lnTo>
                      <a:pt x="43" y="96"/>
                    </a:lnTo>
                    <a:close/>
                    <a:moveTo>
                      <a:pt x="104" y="101"/>
                    </a:moveTo>
                    <a:lnTo>
                      <a:pt x="94" y="100"/>
                    </a:lnTo>
                    <a:lnTo>
                      <a:pt x="86" y="99"/>
                    </a:lnTo>
                    <a:lnTo>
                      <a:pt x="84" y="97"/>
                    </a:lnTo>
                    <a:lnTo>
                      <a:pt x="83" y="94"/>
                    </a:lnTo>
                    <a:lnTo>
                      <a:pt x="84" y="94"/>
                    </a:lnTo>
                    <a:lnTo>
                      <a:pt x="86" y="90"/>
                    </a:lnTo>
                    <a:lnTo>
                      <a:pt x="91" y="88"/>
                    </a:lnTo>
                    <a:lnTo>
                      <a:pt x="97" y="88"/>
                    </a:lnTo>
                    <a:lnTo>
                      <a:pt x="102" y="91"/>
                    </a:lnTo>
                    <a:lnTo>
                      <a:pt x="107" y="94"/>
                    </a:lnTo>
                    <a:lnTo>
                      <a:pt x="108" y="96"/>
                    </a:lnTo>
                    <a:lnTo>
                      <a:pt x="107" y="100"/>
                    </a:lnTo>
                    <a:lnTo>
                      <a:pt x="104" y="101"/>
                    </a:lnTo>
                    <a:close/>
                    <a:moveTo>
                      <a:pt x="139" y="101"/>
                    </a:moveTo>
                    <a:lnTo>
                      <a:pt x="134" y="100"/>
                    </a:lnTo>
                    <a:lnTo>
                      <a:pt x="131" y="96"/>
                    </a:lnTo>
                    <a:lnTo>
                      <a:pt x="134" y="90"/>
                    </a:lnTo>
                    <a:lnTo>
                      <a:pt x="141" y="84"/>
                    </a:lnTo>
                    <a:lnTo>
                      <a:pt x="144" y="82"/>
                    </a:lnTo>
                    <a:lnTo>
                      <a:pt x="150" y="81"/>
                    </a:lnTo>
                    <a:lnTo>
                      <a:pt x="151" y="83"/>
                    </a:lnTo>
                    <a:lnTo>
                      <a:pt x="153" y="86"/>
                    </a:lnTo>
                    <a:lnTo>
                      <a:pt x="152" y="89"/>
                    </a:lnTo>
                    <a:lnTo>
                      <a:pt x="146" y="96"/>
                    </a:lnTo>
                    <a:lnTo>
                      <a:pt x="142" y="100"/>
                    </a:lnTo>
                    <a:lnTo>
                      <a:pt x="139" y="101"/>
                    </a:lnTo>
                    <a:close/>
                    <a:moveTo>
                      <a:pt x="74" y="153"/>
                    </a:moveTo>
                    <a:lnTo>
                      <a:pt x="69" y="152"/>
                    </a:lnTo>
                    <a:lnTo>
                      <a:pt x="66" y="150"/>
                    </a:lnTo>
                    <a:lnTo>
                      <a:pt x="65" y="144"/>
                    </a:lnTo>
                    <a:lnTo>
                      <a:pt x="66" y="143"/>
                    </a:lnTo>
                    <a:lnTo>
                      <a:pt x="69" y="137"/>
                    </a:lnTo>
                    <a:lnTo>
                      <a:pt x="71" y="135"/>
                    </a:lnTo>
                    <a:lnTo>
                      <a:pt x="73" y="135"/>
                    </a:lnTo>
                    <a:lnTo>
                      <a:pt x="77" y="138"/>
                    </a:lnTo>
                    <a:lnTo>
                      <a:pt x="76" y="149"/>
                    </a:lnTo>
                    <a:lnTo>
                      <a:pt x="74" y="153"/>
                    </a:lnTo>
                    <a:close/>
                    <a:moveTo>
                      <a:pt x="43" y="178"/>
                    </a:moveTo>
                    <a:lnTo>
                      <a:pt x="39" y="178"/>
                    </a:lnTo>
                    <a:lnTo>
                      <a:pt x="37" y="176"/>
                    </a:lnTo>
                    <a:lnTo>
                      <a:pt x="36" y="174"/>
                    </a:lnTo>
                    <a:lnTo>
                      <a:pt x="37" y="174"/>
                    </a:lnTo>
                    <a:lnTo>
                      <a:pt x="39" y="170"/>
                    </a:lnTo>
                    <a:lnTo>
                      <a:pt x="46" y="167"/>
                    </a:lnTo>
                    <a:lnTo>
                      <a:pt x="52" y="167"/>
                    </a:lnTo>
                    <a:lnTo>
                      <a:pt x="54" y="171"/>
                    </a:lnTo>
                    <a:lnTo>
                      <a:pt x="50" y="174"/>
                    </a:lnTo>
                    <a:lnTo>
                      <a:pt x="45" y="178"/>
                    </a:lnTo>
                    <a:lnTo>
                      <a:pt x="43" y="178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95" name="Freeform 158">
                <a:extLst>
                  <a:ext uri="{FF2B5EF4-FFF2-40B4-BE49-F238E27FC236}">
                    <a16:creationId xmlns:a16="http://schemas.microsoft.com/office/drawing/2014/main" id="{C39D3863-109C-4355-810D-7820E85E725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231" y="2762"/>
                <a:ext cx="121" cy="80"/>
              </a:xfrm>
              <a:custGeom>
                <a:avLst/>
                <a:gdLst>
                  <a:gd name="T0" fmla="*/ 3 w 121"/>
                  <a:gd name="T1" fmla="*/ 12 h 80"/>
                  <a:gd name="T2" fmla="*/ 1 w 121"/>
                  <a:gd name="T3" fmla="*/ 9 h 80"/>
                  <a:gd name="T4" fmla="*/ 0 w 121"/>
                  <a:gd name="T5" fmla="*/ 7 h 80"/>
                  <a:gd name="T6" fmla="*/ 3 w 121"/>
                  <a:gd name="T7" fmla="*/ 1 h 80"/>
                  <a:gd name="T8" fmla="*/ 6 w 121"/>
                  <a:gd name="T9" fmla="*/ 0 h 80"/>
                  <a:gd name="T10" fmla="*/ 9 w 121"/>
                  <a:gd name="T11" fmla="*/ 0 h 80"/>
                  <a:gd name="T12" fmla="*/ 11 w 121"/>
                  <a:gd name="T13" fmla="*/ 2 h 80"/>
                  <a:gd name="T14" fmla="*/ 12 w 121"/>
                  <a:gd name="T15" fmla="*/ 7 h 80"/>
                  <a:gd name="T16" fmla="*/ 9 w 121"/>
                  <a:gd name="T17" fmla="*/ 11 h 80"/>
                  <a:gd name="T18" fmla="*/ 7 w 121"/>
                  <a:gd name="T19" fmla="*/ 12 h 80"/>
                  <a:gd name="T20" fmla="*/ 3 w 121"/>
                  <a:gd name="T21" fmla="*/ 12 h 80"/>
                  <a:gd name="T22" fmla="*/ 50 w 121"/>
                  <a:gd name="T23" fmla="*/ 19 h 80"/>
                  <a:gd name="T24" fmla="*/ 46 w 121"/>
                  <a:gd name="T25" fmla="*/ 18 h 80"/>
                  <a:gd name="T26" fmla="*/ 43 w 121"/>
                  <a:gd name="T27" fmla="*/ 15 h 80"/>
                  <a:gd name="T28" fmla="*/ 42 w 121"/>
                  <a:gd name="T29" fmla="*/ 13 h 80"/>
                  <a:gd name="T30" fmla="*/ 42 w 121"/>
                  <a:gd name="T31" fmla="*/ 12 h 80"/>
                  <a:gd name="T32" fmla="*/ 42 w 121"/>
                  <a:gd name="T33" fmla="*/ 5 h 80"/>
                  <a:gd name="T34" fmla="*/ 43 w 121"/>
                  <a:gd name="T35" fmla="*/ 1 h 80"/>
                  <a:gd name="T36" fmla="*/ 45 w 121"/>
                  <a:gd name="T37" fmla="*/ 0 h 80"/>
                  <a:gd name="T38" fmla="*/ 49 w 121"/>
                  <a:gd name="T39" fmla="*/ 0 h 80"/>
                  <a:gd name="T40" fmla="*/ 51 w 121"/>
                  <a:gd name="T41" fmla="*/ 3 h 80"/>
                  <a:gd name="T42" fmla="*/ 52 w 121"/>
                  <a:gd name="T43" fmla="*/ 5 h 80"/>
                  <a:gd name="T44" fmla="*/ 52 w 121"/>
                  <a:gd name="T45" fmla="*/ 14 h 80"/>
                  <a:gd name="T46" fmla="*/ 50 w 121"/>
                  <a:gd name="T47" fmla="*/ 19 h 80"/>
                  <a:gd name="T48" fmla="*/ 100 w 121"/>
                  <a:gd name="T49" fmla="*/ 80 h 80"/>
                  <a:gd name="T50" fmla="*/ 85 w 121"/>
                  <a:gd name="T51" fmla="*/ 73 h 80"/>
                  <a:gd name="T52" fmla="*/ 67 w 121"/>
                  <a:gd name="T53" fmla="*/ 73 h 80"/>
                  <a:gd name="T54" fmla="*/ 59 w 121"/>
                  <a:gd name="T55" fmla="*/ 58 h 80"/>
                  <a:gd name="T56" fmla="*/ 68 w 121"/>
                  <a:gd name="T57" fmla="*/ 52 h 80"/>
                  <a:gd name="T58" fmla="*/ 62 w 121"/>
                  <a:gd name="T59" fmla="*/ 39 h 80"/>
                  <a:gd name="T60" fmla="*/ 64 w 121"/>
                  <a:gd name="T61" fmla="*/ 41 h 80"/>
                  <a:gd name="T62" fmla="*/ 69 w 121"/>
                  <a:gd name="T63" fmla="*/ 41 h 80"/>
                  <a:gd name="T64" fmla="*/ 72 w 121"/>
                  <a:gd name="T65" fmla="*/ 40 h 80"/>
                  <a:gd name="T66" fmla="*/ 75 w 121"/>
                  <a:gd name="T67" fmla="*/ 38 h 80"/>
                  <a:gd name="T68" fmla="*/ 76 w 121"/>
                  <a:gd name="T69" fmla="*/ 36 h 80"/>
                  <a:gd name="T70" fmla="*/ 74 w 121"/>
                  <a:gd name="T71" fmla="*/ 28 h 80"/>
                  <a:gd name="T72" fmla="*/ 78 w 121"/>
                  <a:gd name="T73" fmla="*/ 21 h 80"/>
                  <a:gd name="T74" fmla="*/ 83 w 121"/>
                  <a:gd name="T75" fmla="*/ 19 h 80"/>
                  <a:gd name="T76" fmla="*/ 85 w 121"/>
                  <a:gd name="T77" fmla="*/ 18 h 80"/>
                  <a:gd name="T78" fmla="*/ 85 w 121"/>
                  <a:gd name="T79" fmla="*/ 11 h 80"/>
                  <a:gd name="T80" fmla="*/ 83 w 121"/>
                  <a:gd name="T81" fmla="*/ 8 h 80"/>
                  <a:gd name="T82" fmla="*/ 82 w 121"/>
                  <a:gd name="T83" fmla="*/ 7 h 80"/>
                  <a:gd name="T84" fmla="*/ 81 w 121"/>
                  <a:gd name="T85" fmla="*/ 5 h 80"/>
                  <a:gd name="T86" fmla="*/ 96 w 121"/>
                  <a:gd name="T87" fmla="*/ 14 h 80"/>
                  <a:gd name="T88" fmla="*/ 121 w 121"/>
                  <a:gd name="T89" fmla="*/ 41 h 80"/>
                  <a:gd name="T90" fmla="*/ 119 w 121"/>
                  <a:gd name="T91" fmla="*/ 49 h 80"/>
                  <a:gd name="T92" fmla="*/ 111 w 121"/>
                  <a:gd name="T93" fmla="*/ 74 h 80"/>
                  <a:gd name="T94" fmla="*/ 100 w 121"/>
                  <a:gd name="T95" fmla="*/ 8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21" h="80">
                    <a:moveTo>
                      <a:pt x="3" y="12"/>
                    </a:moveTo>
                    <a:lnTo>
                      <a:pt x="1" y="9"/>
                    </a:lnTo>
                    <a:lnTo>
                      <a:pt x="0" y="7"/>
                    </a:lnTo>
                    <a:lnTo>
                      <a:pt x="3" y="1"/>
                    </a:lnTo>
                    <a:lnTo>
                      <a:pt x="6" y="0"/>
                    </a:lnTo>
                    <a:lnTo>
                      <a:pt x="9" y="0"/>
                    </a:lnTo>
                    <a:lnTo>
                      <a:pt x="11" y="2"/>
                    </a:lnTo>
                    <a:lnTo>
                      <a:pt x="12" y="7"/>
                    </a:lnTo>
                    <a:lnTo>
                      <a:pt x="9" y="11"/>
                    </a:lnTo>
                    <a:lnTo>
                      <a:pt x="7" y="12"/>
                    </a:lnTo>
                    <a:lnTo>
                      <a:pt x="3" y="12"/>
                    </a:lnTo>
                    <a:close/>
                    <a:moveTo>
                      <a:pt x="50" y="19"/>
                    </a:moveTo>
                    <a:lnTo>
                      <a:pt x="46" y="18"/>
                    </a:lnTo>
                    <a:lnTo>
                      <a:pt x="43" y="15"/>
                    </a:lnTo>
                    <a:lnTo>
                      <a:pt x="42" y="13"/>
                    </a:lnTo>
                    <a:lnTo>
                      <a:pt x="42" y="12"/>
                    </a:lnTo>
                    <a:lnTo>
                      <a:pt x="42" y="5"/>
                    </a:lnTo>
                    <a:lnTo>
                      <a:pt x="43" y="1"/>
                    </a:lnTo>
                    <a:lnTo>
                      <a:pt x="45" y="0"/>
                    </a:lnTo>
                    <a:lnTo>
                      <a:pt x="49" y="0"/>
                    </a:lnTo>
                    <a:lnTo>
                      <a:pt x="51" y="3"/>
                    </a:lnTo>
                    <a:lnTo>
                      <a:pt x="52" y="5"/>
                    </a:lnTo>
                    <a:lnTo>
                      <a:pt x="52" y="14"/>
                    </a:lnTo>
                    <a:lnTo>
                      <a:pt x="50" y="19"/>
                    </a:lnTo>
                    <a:close/>
                    <a:moveTo>
                      <a:pt x="100" y="80"/>
                    </a:moveTo>
                    <a:lnTo>
                      <a:pt x="85" y="73"/>
                    </a:lnTo>
                    <a:lnTo>
                      <a:pt x="67" y="73"/>
                    </a:lnTo>
                    <a:lnTo>
                      <a:pt x="59" y="58"/>
                    </a:lnTo>
                    <a:lnTo>
                      <a:pt x="68" y="52"/>
                    </a:lnTo>
                    <a:lnTo>
                      <a:pt x="62" y="39"/>
                    </a:lnTo>
                    <a:lnTo>
                      <a:pt x="64" y="41"/>
                    </a:lnTo>
                    <a:lnTo>
                      <a:pt x="69" y="41"/>
                    </a:lnTo>
                    <a:lnTo>
                      <a:pt x="72" y="40"/>
                    </a:lnTo>
                    <a:lnTo>
                      <a:pt x="75" y="38"/>
                    </a:lnTo>
                    <a:lnTo>
                      <a:pt x="76" y="36"/>
                    </a:lnTo>
                    <a:lnTo>
                      <a:pt x="74" y="28"/>
                    </a:lnTo>
                    <a:lnTo>
                      <a:pt x="78" y="21"/>
                    </a:lnTo>
                    <a:lnTo>
                      <a:pt x="83" y="19"/>
                    </a:lnTo>
                    <a:lnTo>
                      <a:pt x="85" y="18"/>
                    </a:lnTo>
                    <a:lnTo>
                      <a:pt x="85" y="11"/>
                    </a:lnTo>
                    <a:lnTo>
                      <a:pt x="83" y="8"/>
                    </a:lnTo>
                    <a:lnTo>
                      <a:pt x="82" y="7"/>
                    </a:lnTo>
                    <a:lnTo>
                      <a:pt x="81" y="5"/>
                    </a:lnTo>
                    <a:lnTo>
                      <a:pt x="96" y="14"/>
                    </a:lnTo>
                    <a:lnTo>
                      <a:pt x="121" y="41"/>
                    </a:lnTo>
                    <a:lnTo>
                      <a:pt x="119" y="49"/>
                    </a:lnTo>
                    <a:lnTo>
                      <a:pt x="111" y="74"/>
                    </a:lnTo>
                    <a:lnTo>
                      <a:pt x="100" y="80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96" name="Freeform 159">
                <a:extLst>
                  <a:ext uri="{FF2B5EF4-FFF2-40B4-BE49-F238E27FC236}">
                    <a16:creationId xmlns:a16="http://schemas.microsoft.com/office/drawing/2014/main" id="{3CA27D74-2F55-4220-AB09-D0A54D7A93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2" y="3526"/>
                <a:ext cx="16" cy="30"/>
              </a:xfrm>
              <a:custGeom>
                <a:avLst/>
                <a:gdLst>
                  <a:gd name="T0" fmla="*/ 5 w 16"/>
                  <a:gd name="T1" fmla="*/ 30 h 30"/>
                  <a:gd name="T2" fmla="*/ 4 w 16"/>
                  <a:gd name="T3" fmla="*/ 29 h 30"/>
                  <a:gd name="T4" fmla="*/ 2 w 16"/>
                  <a:gd name="T5" fmla="*/ 17 h 30"/>
                  <a:gd name="T6" fmla="*/ 2 w 16"/>
                  <a:gd name="T7" fmla="*/ 16 h 30"/>
                  <a:gd name="T8" fmla="*/ 1 w 16"/>
                  <a:gd name="T9" fmla="*/ 16 h 30"/>
                  <a:gd name="T10" fmla="*/ 0 w 16"/>
                  <a:gd name="T11" fmla="*/ 3 h 30"/>
                  <a:gd name="T12" fmla="*/ 14 w 16"/>
                  <a:gd name="T13" fmla="*/ 0 h 30"/>
                  <a:gd name="T14" fmla="*/ 16 w 16"/>
                  <a:gd name="T15" fmla="*/ 16 h 30"/>
                  <a:gd name="T16" fmla="*/ 16 w 16"/>
                  <a:gd name="T17" fmla="*/ 28 h 30"/>
                  <a:gd name="T18" fmla="*/ 14 w 16"/>
                  <a:gd name="T19" fmla="*/ 28 h 30"/>
                  <a:gd name="T20" fmla="*/ 7 w 16"/>
                  <a:gd name="T21" fmla="*/ 30 h 30"/>
                  <a:gd name="T22" fmla="*/ 5 w 16"/>
                  <a:gd name="T23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6" h="30">
                    <a:moveTo>
                      <a:pt x="5" y="30"/>
                    </a:moveTo>
                    <a:lnTo>
                      <a:pt x="4" y="29"/>
                    </a:lnTo>
                    <a:lnTo>
                      <a:pt x="2" y="17"/>
                    </a:lnTo>
                    <a:lnTo>
                      <a:pt x="2" y="16"/>
                    </a:lnTo>
                    <a:lnTo>
                      <a:pt x="1" y="16"/>
                    </a:lnTo>
                    <a:lnTo>
                      <a:pt x="0" y="3"/>
                    </a:lnTo>
                    <a:lnTo>
                      <a:pt x="14" y="0"/>
                    </a:lnTo>
                    <a:lnTo>
                      <a:pt x="16" y="16"/>
                    </a:lnTo>
                    <a:lnTo>
                      <a:pt x="16" y="28"/>
                    </a:lnTo>
                    <a:lnTo>
                      <a:pt x="14" y="28"/>
                    </a:lnTo>
                    <a:lnTo>
                      <a:pt x="7" y="30"/>
                    </a:lnTo>
                    <a:lnTo>
                      <a:pt x="5" y="30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97" name="Freeform 160">
                <a:extLst>
                  <a:ext uri="{FF2B5EF4-FFF2-40B4-BE49-F238E27FC236}">
                    <a16:creationId xmlns:a16="http://schemas.microsoft.com/office/drawing/2014/main" id="{6388A12D-17BB-412B-8D7D-C8747A3F34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7" y="3407"/>
                <a:ext cx="41" cy="54"/>
              </a:xfrm>
              <a:custGeom>
                <a:avLst/>
                <a:gdLst>
                  <a:gd name="T0" fmla="*/ 6 w 41"/>
                  <a:gd name="T1" fmla="*/ 54 h 54"/>
                  <a:gd name="T2" fmla="*/ 3 w 41"/>
                  <a:gd name="T3" fmla="*/ 51 h 54"/>
                  <a:gd name="T4" fmla="*/ 0 w 41"/>
                  <a:gd name="T5" fmla="*/ 31 h 54"/>
                  <a:gd name="T6" fmla="*/ 8 w 41"/>
                  <a:gd name="T7" fmla="*/ 23 h 54"/>
                  <a:gd name="T8" fmla="*/ 22 w 41"/>
                  <a:gd name="T9" fmla="*/ 0 h 54"/>
                  <a:gd name="T10" fmla="*/ 25 w 41"/>
                  <a:gd name="T11" fmla="*/ 1 h 54"/>
                  <a:gd name="T12" fmla="*/ 41 w 41"/>
                  <a:gd name="T13" fmla="*/ 39 h 54"/>
                  <a:gd name="T14" fmla="*/ 6 w 41"/>
                  <a:gd name="T15" fmla="*/ 54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1" h="54">
                    <a:moveTo>
                      <a:pt x="6" y="54"/>
                    </a:moveTo>
                    <a:lnTo>
                      <a:pt x="3" y="51"/>
                    </a:lnTo>
                    <a:lnTo>
                      <a:pt x="0" y="31"/>
                    </a:lnTo>
                    <a:lnTo>
                      <a:pt x="8" y="23"/>
                    </a:lnTo>
                    <a:lnTo>
                      <a:pt x="22" y="0"/>
                    </a:lnTo>
                    <a:lnTo>
                      <a:pt x="25" y="1"/>
                    </a:lnTo>
                    <a:lnTo>
                      <a:pt x="41" y="39"/>
                    </a:lnTo>
                    <a:lnTo>
                      <a:pt x="6" y="54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98" name="Freeform 161">
                <a:extLst>
                  <a:ext uri="{FF2B5EF4-FFF2-40B4-BE49-F238E27FC236}">
                    <a16:creationId xmlns:a16="http://schemas.microsoft.com/office/drawing/2014/main" id="{1F05629E-6B62-4207-87B3-98A7C6A1EC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2" y="3427"/>
                <a:ext cx="57" cy="30"/>
              </a:xfrm>
              <a:custGeom>
                <a:avLst/>
                <a:gdLst>
                  <a:gd name="T0" fmla="*/ 28 w 57"/>
                  <a:gd name="T1" fmla="*/ 30 h 30"/>
                  <a:gd name="T2" fmla="*/ 27 w 57"/>
                  <a:gd name="T3" fmla="*/ 28 h 30"/>
                  <a:gd name="T4" fmla="*/ 23 w 57"/>
                  <a:gd name="T5" fmla="*/ 25 h 30"/>
                  <a:gd name="T6" fmla="*/ 21 w 57"/>
                  <a:gd name="T7" fmla="*/ 24 h 30"/>
                  <a:gd name="T8" fmla="*/ 18 w 57"/>
                  <a:gd name="T9" fmla="*/ 24 h 30"/>
                  <a:gd name="T10" fmla="*/ 16 w 57"/>
                  <a:gd name="T11" fmla="*/ 24 h 30"/>
                  <a:gd name="T12" fmla="*/ 15 w 57"/>
                  <a:gd name="T13" fmla="*/ 23 h 30"/>
                  <a:gd name="T14" fmla="*/ 0 w 57"/>
                  <a:gd name="T15" fmla="*/ 24 h 30"/>
                  <a:gd name="T16" fmla="*/ 2 w 57"/>
                  <a:gd name="T17" fmla="*/ 16 h 30"/>
                  <a:gd name="T18" fmla="*/ 0 w 57"/>
                  <a:gd name="T19" fmla="*/ 13 h 30"/>
                  <a:gd name="T20" fmla="*/ 2 w 57"/>
                  <a:gd name="T21" fmla="*/ 13 h 30"/>
                  <a:gd name="T22" fmla="*/ 6 w 57"/>
                  <a:gd name="T23" fmla="*/ 9 h 30"/>
                  <a:gd name="T24" fmla="*/ 7 w 57"/>
                  <a:gd name="T25" fmla="*/ 6 h 30"/>
                  <a:gd name="T26" fmla="*/ 19 w 57"/>
                  <a:gd name="T27" fmla="*/ 1 h 30"/>
                  <a:gd name="T28" fmla="*/ 26 w 57"/>
                  <a:gd name="T29" fmla="*/ 3 h 30"/>
                  <a:gd name="T30" fmla="*/ 33 w 57"/>
                  <a:gd name="T31" fmla="*/ 12 h 30"/>
                  <a:gd name="T32" fmla="*/ 53 w 57"/>
                  <a:gd name="T33" fmla="*/ 0 h 30"/>
                  <a:gd name="T34" fmla="*/ 57 w 57"/>
                  <a:gd name="T35" fmla="*/ 5 h 30"/>
                  <a:gd name="T36" fmla="*/ 46 w 57"/>
                  <a:gd name="T37" fmla="*/ 23 h 30"/>
                  <a:gd name="T38" fmla="*/ 38 w 57"/>
                  <a:gd name="T39" fmla="*/ 26 h 30"/>
                  <a:gd name="T40" fmla="*/ 28 w 57"/>
                  <a:gd name="T4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7" h="30">
                    <a:moveTo>
                      <a:pt x="28" y="30"/>
                    </a:moveTo>
                    <a:lnTo>
                      <a:pt x="27" y="28"/>
                    </a:lnTo>
                    <a:lnTo>
                      <a:pt x="23" y="25"/>
                    </a:lnTo>
                    <a:lnTo>
                      <a:pt x="21" y="24"/>
                    </a:lnTo>
                    <a:lnTo>
                      <a:pt x="18" y="24"/>
                    </a:lnTo>
                    <a:lnTo>
                      <a:pt x="16" y="24"/>
                    </a:lnTo>
                    <a:lnTo>
                      <a:pt x="15" y="23"/>
                    </a:lnTo>
                    <a:lnTo>
                      <a:pt x="0" y="24"/>
                    </a:lnTo>
                    <a:lnTo>
                      <a:pt x="2" y="16"/>
                    </a:lnTo>
                    <a:lnTo>
                      <a:pt x="0" y="13"/>
                    </a:lnTo>
                    <a:lnTo>
                      <a:pt x="2" y="13"/>
                    </a:lnTo>
                    <a:lnTo>
                      <a:pt x="6" y="9"/>
                    </a:lnTo>
                    <a:lnTo>
                      <a:pt x="7" y="6"/>
                    </a:lnTo>
                    <a:lnTo>
                      <a:pt x="19" y="1"/>
                    </a:lnTo>
                    <a:lnTo>
                      <a:pt x="26" y="3"/>
                    </a:lnTo>
                    <a:lnTo>
                      <a:pt x="33" y="12"/>
                    </a:lnTo>
                    <a:lnTo>
                      <a:pt x="53" y="0"/>
                    </a:lnTo>
                    <a:lnTo>
                      <a:pt x="57" y="5"/>
                    </a:lnTo>
                    <a:lnTo>
                      <a:pt x="46" y="23"/>
                    </a:lnTo>
                    <a:lnTo>
                      <a:pt x="38" y="26"/>
                    </a:lnTo>
                    <a:lnTo>
                      <a:pt x="28" y="30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299" name="Freeform 162">
                <a:extLst>
                  <a:ext uri="{FF2B5EF4-FFF2-40B4-BE49-F238E27FC236}">
                    <a16:creationId xmlns:a16="http://schemas.microsoft.com/office/drawing/2014/main" id="{11C1445E-7DD6-4A90-8BEB-AB69058F50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77" y="2415"/>
                <a:ext cx="64" cy="55"/>
              </a:xfrm>
              <a:custGeom>
                <a:avLst/>
                <a:gdLst>
                  <a:gd name="T0" fmla="*/ 37 w 64"/>
                  <a:gd name="T1" fmla="*/ 55 h 55"/>
                  <a:gd name="T2" fmla="*/ 2 w 64"/>
                  <a:gd name="T3" fmla="*/ 23 h 55"/>
                  <a:gd name="T4" fmla="*/ 0 w 64"/>
                  <a:gd name="T5" fmla="*/ 20 h 55"/>
                  <a:gd name="T6" fmla="*/ 13 w 64"/>
                  <a:gd name="T7" fmla="*/ 6 h 55"/>
                  <a:gd name="T8" fmla="*/ 25 w 64"/>
                  <a:gd name="T9" fmla="*/ 0 h 55"/>
                  <a:gd name="T10" fmla="*/ 51 w 64"/>
                  <a:gd name="T11" fmla="*/ 5 h 55"/>
                  <a:gd name="T12" fmla="*/ 64 w 64"/>
                  <a:gd name="T13" fmla="*/ 5 h 55"/>
                  <a:gd name="T14" fmla="*/ 47 w 64"/>
                  <a:gd name="T15" fmla="*/ 28 h 55"/>
                  <a:gd name="T16" fmla="*/ 32 w 64"/>
                  <a:gd name="T17" fmla="*/ 31 h 55"/>
                  <a:gd name="T18" fmla="*/ 37 w 64"/>
                  <a:gd name="T19" fmla="*/ 55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64" h="55">
                    <a:moveTo>
                      <a:pt x="37" y="55"/>
                    </a:moveTo>
                    <a:lnTo>
                      <a:pt x="2" y="23"/>
                    </a:lnTo>
                    <a:lnTo>
                      <a:pt x="0" y="20"/>
                    </a:lnTo>
                    <a:lnTo>
                      <a:pt x="13" y="6"/>
                    </a:lnTo>
                    <a:lnTo>
                      <a:pt x="25" y="0"/>
                    </a:lnTo>
                    <a:lnTo>
                      <a:pt x="51" y="5"/>
                    </a:lnTo>
                    <a:lnTo>
                      <a:pt x="64" y="5"/>
                    </a:lnTo>
                    <a:lnTo>
                      <a:pt x="47" y="28"/>
                    </a:lnTo>
                    <a:lnTo>
                      <a:pt x="32" y="31"/>
                    </a:lnTo>
                    <a:lnTo>
                      <a:pt x="37" y="55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300" name="Freeform 163">
                <a:extLst>
                  <a:ext uri="{FF2B5EF4-FFF2-40B4-BE49-F238E27FC236}">
                    <a16:creationId xmlns:a16="http://schemas.microsoft.com/office/drawing/2014/main" id="{6222D8EF-5A95-4990-9270-CEEDD2370B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4" y="3039"/>
                <a:ext cx="54" cy="76"/>
              </a:xfrm>
              <a:custGeom>
                <a:avLst/>
                <a:gdLst>
                  <a:gd name="T0" fmla="*/ 21 w 54"/>
                  <a:gd name="T1" fmla="*/ 76 h 76"/>
                  <a:gd name="T2" fmla="*/ 18 w 54"/>
                  <a:gd name="T3" fmla="*/ 70 h 76"/>
                  <a:gd name="T4" fmla="*/ 14 w 54"/>
                  <a:gd name="T5" fmla="*/ 65 h 76"/>
                  <a:gd name="T6" fmla="*/ 10 w 54"/>
                  <a:gd name="T7" fmla="*/ 61 h 76"/>
                  <a:gd name="T8" fmla="*/ 8 w 54"/>
                  <a:gd name="T9" fmla="*/ 57 h 76"/>
                  <a:gd name="T10" fmla="*/ 11 w 54"/>
                  <a:gd name="T11" fmla="*/ 55 h 76"/>
                  <a:gd name="T12" fmla="*/ 19 w 54"/>
                  <a:gd name="T13" fmla="*/ 55 h 76"/>
                  <a:gd name="T14" fmla="*/ 20 w 54"/>
                  <a:gd name="T15" fmla="*/ 54 h 76"/>
                  <a:gd name="T16" fmla="*/ 19 w 54"/>
                  <a:gd name="T17" fmla="*/ 50 h 76"/>
                  <a:gd name="T18" fmla="*/ 15 w 54"/>
                  <a:gd name="T19" fmla="*/ 45 h 76"/>
                  <a:gd name="T20" fmla="*/ 13 w 54"/>
                  <a:gd name="T21" fmla="*/ 38 h 76"/>
                  <a:gd name="T22" fmla="*/ 11 w 54"/>
                  <a:gd name="T23" fmla="*/ 26 h 76"/>
                  <a:gd name="T24" fmla="*/ 7 w 54"/>
                  <a:gd name="T25" fmla="*/ 21 h 76"/>
                  <a:gd name="T26" fmla="*/ 3 w 54"/>
                  <a:gd name="T27" fmla="*/ 19 h 76"/>
                  <a:gd name="T28" fmla="*/ 0 w 54"/>
                  <a:gd name="T29" fmla="*/ 14 h 76"/>
                  <a:gd name="T30" fmla="*/ 0 w 54"/>
                  <a:gd name="T31" fmla="*/ 14 h 76"/>
                  <a:gd name="T32" fmla="*/ 0 w 54"/>
                  <a:gd name="T33" fmla="*/ 11 h 76"/>
                  <a:gd name="T34" fmla="*/ 13 w 54"/>
                  <a:gd name="T35" fmla="*/ 0 h 76"/>
                  <a:gd name="T36" fmla="*/ 42 w 54"/>
                  <a:gd name="T37" fmla="*/ 0 h 76"/>
                  <a:gd name="T38" fmla="*/ 54 w 54"/>
                  <a:gd name="T39" fmla="*/ 2 h 76"/>
                  <a:gd name="T40" fmla="*/ 41 w 54"/>
                  <a:gd name="T41" fmla="*/ 56 h 76"/>
                  <a:gd name="T42" fmla="*/ 45 w 54"/>
                  <a:gd name="T43" fmla="*/ 75 h 76"/>
                  <a:gd name="T44" fmla="*/ 21 w 54"/>
                  <a:gd name="T45" fmla="*/ 76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4" h="76">
                    <a:moveTo>
                      <a:pt x="21" y="76"/>
                    </a:moveTo>
                    <a:lnTo>
                      <a:pt x="18" y="70"/>
                    </a:lnTo>
                    <a:lnTo>
                      <a:pt x="14" y="65"/>
                    </a:lnTo>
                    <a:lnTo>
                      <a:pt x="10" y="61"/>
                    </a:lnTo>
                    <a:lnTo>
                      <a:pt x="8" y="57"/>
                    </a:lnTo>
                    <a:lnTo>
                      <a:pt x="11" y="55"/>
                    </a:lnTo>
                    <a:lnTo>
                      <a:pt x="19" y="55"/>
                    </a:lnTo>
                    <a:lnTo>
                      <a:pt x="20" y="54"/>
                    </a:lnTo>
                    <a:lnTo>
                      <a:pt x="19" y="50"/>
                    </a:lnTo>
                    <a:lnTo>
                      <a:pt x="15" y="45"/>
                    </a:lnTo>
                    <a:lnTo>
                      <a:pt x="13" y="38"/>
                    </a:lnTo>
                    <a:lnTo>
                      <a:pt x="11" y="26"/>
                    </a:lnTo>
                    <a:lnTo>
                      <a:pt x="7" y="21"/>
                    </a:lnTo>
                    <a:lnTo>
                      <a:pt x="3" y="19"/>
                    </a:lnTo>
                    <a:lnTo>
                      <a:pt x="0" y="14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13" y="0"/>
                    </a:lnTo>
                    <a:lnTo>
                      <a:pt x="42" y="0"/>
                    </a:lnTo>
                    <a:lnTo>
                      <a:pt x="54" y="2"/>
                    </a:lnTo>
                    <a:lnTo>
                      <a:pt x="41" y="56"/>
                    </a:lnTo>
                    <a:lnTo>
                      <a:pt x="45" y="75"/>
                    </a:lnTo>
                    <a:lnTo>
                      <a:pt x="21" y="76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301" name="Freeform 164">
                <a:extLst>
                  <a:ext uri="{FF2B5EF4-FFF2-40B4-BE49-F238E27FC236}">
                    <a16:creationId xmlns:a16="http://schemas.microsoft.com/office/drawing/2014/main" id="{99B4D632-2531-46B4-BCBA-E261AC848D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58" y="3388"/>
                <a:ext cx="76" cy="63"/>
              </a:xfrm>
              <a:custGeom>
                <a:avLst/>
                <a:gdLst>
                  <a:gd name="T0" fmla="*/ 63 w 76"/>
                  <a:gd name="T1" fmla="*/ 63 h 63"/>
                  <a:gd name="T2" fmla="*/ 57 w 76"/>
                  <a:gd name="T3" fmla="*/ 62 h 63"/>
                  <a:gd name="T4" fmla="*/ 53 w 76"/>
                  <a:gd name="T5" fmla="*/ 51 h 63"/>
                  <a:gd name="T6" fmla="*/ 44 w 76"/>
                  <a:gd name="T7" fmla="*/ 59 h 63"/>
                  <a:gd name="T8" fmla="*/ 36 w 76"/>
                  <a:gd name="T9" fmla="*/ 61 h 63"/>
                  <a:gd name="T10" fmla="*/ 22 w 76"/>
                  <a:gd name="T11" fmla="*/ 50 h 63"/>
                  <a:gd name="T12" fmla="*/ 14 w 76"/>
                  <a:gd name="T13" fmla="*/ 51 h 63"/>
                  <a:gd name="T14" fmla="*/ 15 w 76"/>
                  <a:gd name="T15" fmla="*/ 62 h 63"/>
                  <a:gd name="T16" fmla="*/ 8 w 76"/>
                  <a:gd name="T17" fmla="*/ 62 h 63"/>
                  <a:gd name="T18" fmla="*/ 4 w 76"/>
                  <a:gd name="T19" fmla="*/ 56 h 63"/>
                  <a:gd name="T20" fmla="*/ 0 w 76"/>
                  <a:gd name="T21" fmla="*/ 0 h 63"/>
                  <a:gd name="T22" fmla="*/ 10 w 76"/>
                  <a:gd name="T23" fmla="*/ 12 h 63"/>
                  <a:gd name="T24" fmla="*/ 24 w 76"/>
                  <a:gd name="T25" fmla="*/ 10 h 63"/>
                  <a:gd name="T26" fmla="*/ 38 w 76"/>
                  <a:gd name="T27" fmla="*/ 13 h 63"/>
                  <a:gd name="T28" fmla="*/ 40 w 76"/>
                  <a:gd name="T29" fmla="*/ 21 h 63"/>
                  <a:gd name="T30" fmla="*/ 49 w 76"/>
                  <a:gd name="T31" fmla="*/ 20 h 63"/>
                  <a:gd name="T32" fmla="*/ 56 w 76"/>
                  <a:gd name="T33" fmla="*/ 20 h 63"/>
                  <a:gd name="T34" fmla="*/ 60 w 76"/>
                  <a:gd name="T35" fmla="*/ 33 h 63"/>
                  <a:gd name="T36" fmla="*/ 63 w 76"/>
                  <a:gd name="T37" fmla="*/ 40 h 63"/>
                  <a:gd name="T38" fmla="*/ 76 w 76"/>
                  <a:gd name="T39" fmla="*/ 47 h 63"/>
                  <a:gd name="T40" fmla="*/ 63 w 76"/>
                  <a:gd name="T41" fmla="*/ 63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6" h="63">
                    <a:moveTo>
                      <a:pt x="63" y="63"/>
                    </a:moveTo>
                    <a:lnTo>
                      <a:pt x="57" y="62"/>
                    </a:lnTo>
                    <a:lnTo>
                      <a:pt x="53" y="51"/>
                    </a:lnTo>
                    <a:lnTo>
                      <a:pt x="44" y="59"/>
                    </a:lnTo>
                    <a:lnTo>
                      <a:pt x="36" y="61"/>
                    </a:lnTo>
                    <a:lnTo>
                      <a:pt x="22" y="50"/>
                    </a:lnTo>
                    <a:lnTo>
                      <a:pt x="14" y="51"/>
                    </a:lnTo>
                    <a:lnTo>
                      <a:pt x="15" y="62"/>
                    </a:lnTo>
                    <a:lnTo>
                      <a:pt x="8" y="62"/>
                    </a:lnTo>
                    <a:lnTo>
                      <a:pt x="4" y="56"/>
                    </a:lnTo>
                    <a:lnTo>
                      <a:pt x="0" y="0"/>
                    </a:lnTo>
                    <a:lnTo>
                      <a:pt x="10" y="12"/>
                    </a:lnTo>
                    <a:lnTo>
                      <a:pt x="24" y="10"/>
                    </a:lnTo>
                    <a:lnTo>
                      <a:pt x="38" y="13"/>
                    </a:lnTo>
                    <a:lnTo>
                      <a:pt x="40" y="21"/>
                    </a:lnTo>
                    <a:lnTo>
                      <a:pt x="49" y="20"/>
                    </a:lnTo>
                    <a:lnTo>
                      <a:pt x="56" y="20"/>
                    </a:lnTo>
                    <a:lnTo>
                      <a:pt x="60" y="33"/>
                    </a:lnTo>
                    <a:lnTo>
                      <a:pt x="63" y="40"/>
                    </a:lnTo>
                    <a:lnTo>
                      <a:pt x="76" y="47"/>
                    </a:lnTo>
                    <a:lnTo>
                      <a:pt x="63" y="63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302" name="Freeform 165">
                <a:extLst>
                  <a:ext uri="{FF2B5EF4-FFF2-40B4-BE49-F238E27FC236}">
                    <a16:creationId xmlns:a16="http://schemas.microsoft.com/office/drawing/2014/main" id="{3965BF44-D8DB-4C60-8812-C2984CF960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79" y="3018"/>
                <a:ext cx="139" cy="269"/>
              </a:xfrm>
              <a:custGeom>
                <a:avLst/>
                <a:gdLst>
                  <a:gd name="T0" fmla="*/ 72 w 139"/>
                  <a:gd name="T1" fmla="*/ 269 h 269"/>
                  <a:gd name="T2" fmla="*/ 60 w 139"/>
                  <a:gd name="T3" fmla="*/ 246 h 269"/>
                  <a:gd name="T4" fmla="*/ 50 w 139"/>
                  <a:gd name="T5" fmla="*/ 241 h 269"/>
                  <a:gd name="T6" fmla="*/ 28 w 139"/>
                  <a:gd name="T7" fmla="*/ 237 h 269"/>
                  <a:gd name="T8" fmla="*/ 16 w 139"/>
                  <a:gd name="T9" fmla="*/ 233 h 269"/>
                  <a:gd name="T10" fmla="*/ 25 w 139"/>
                  <a:gd name="T11" fmla="*/ 222 h 269"/>
                  <a:gd name="T12" fmla="*/ 36 w 139"/>
                  <a:gd name="T13" fmla="*/ 227 h 269"/>
                  <a:gd name="T14" fmla="*/ 43 w 139"/>
                  <a:gd name="T15" fmla="*/ 218 h 269"/>
                  <a:gd name="T16" fmla="*/ 30 w 139"/>
                  <a:gd name="T17" fmla="*/ 209 h 269"/>
                  <a:gd name="T18" fmla="*/ 21 w 139"/>
                  <a:gd name="T19" fmla="*/ 201 h 269"/>
                  <a:gd name="T20" fmla="*/ 17 w 139"/>
                  <a:gd name="T21" fmla="*/ 191 h 269"/>
                  <a:gd name="T22" fmla="*/ 25 w 139"/>
                  <a:gd name="T23" fmla="*/ 172 h 269"/>
                  <a:gd name="T24" fmla="*/ 16 w 139"/>
                  <a:gd name="T25" fmla="*/ 161 h 269"/>
                  <a:gd name="T26" fmla="*/ 20 w 139"/>
                  <a:gd name="T27" fmla="*/ 136 h 269"/>
                  <a:gd name="T28" fmla="*/ 7 w 139"/>
                  <a:gd name="T29" fmla="*/ 127 h 269"/>
                  <a:gd name="T30" fmla="*/ 0 w 139"/>
                  <a:gd name="T31" fmla="*/ 96 h 269"/>
                  <a:gd name="T32" fmla="*/ 5 w 139"/>
                  <a:gd name="T33" fmla="*/ 82 h 269"/>
                  <a:gd name="T34" fmla="*/ 14 w 139"/>
                  <a:gd name="T35" fmla="*/ 76 h 269"/>
                  <a:gd name="T36" fmla="*/ 20 w 139"/>
                  <a:gd name="T37" fmla="*/ 81 h 269"/>
                  <a:gd name="T38" fmla="*/ 38 w 139"/>
                  <a:gd name="T39" fmla="*/ 64 h 269"/>
                  <a:gd name="T40" fmla="*/ 19 w 139"/>
                  <a:gd name="T41" fmla="*/ 44 h 269"/>
                  <a:gd name="T42" fmla="*/ 6 w 139"/>
                  <a:gd name="T43" fmla="*/ 42 h 269"/>
                  <a:gd name="T44" fmla="*/ 0 w 139"/>
                  <a:gd name="T45" fmla="*/ 34 h 269"/>
                  <a:gd name="T46" fmla="*/ 3 w 139"/>
                  <a:gd name="T47" fmla="*/ 20 h 269"/>
                  <a:gd name="T48" fmla="*/ 15 w 139"/>
                  <a:gd name="T49" fmla="*/ 16 h 269"/>
                  <a:gd name="T50" fmla="*/ 21 w 139"/>
                  <a:gd name="T51" fmla="*/ 5 h 269"/>
                  <a:gd name="T52" fmla="*/ 39 w 139"/>
                  <a:gd name="T53" fmla="*/ 0 h 269"/>
                  <a:gd name="T54" fmla="*/ 72 w 139"/>
                  <a:gd name="T55" fmla="*/ 53 h 269"/>
                  <a:gd name="T56" fmla="*/ 72 w 139"/>
                  <a:gd name="T57" fmla="*/ 59 h 269"/>
                  <a:gd name="T58" fmla="*/ 83 w 139"/>
                  <a:gd name="T59" fmla="*/ 71 h 269"/>
                  <a:gd name="T60" fmla="*/ 78 w 139"/>
                  <a:gd name="T61" fmla="*/ 80 h 269"/>
                  <a:gd name="T62" fmla="*/ 78 w 139"/>
                  <a:gd name="T63" fmla="*/ 92 h 269"/>
                  <a:gd name="T64" fmla="*/ 92 w 139"/>
                  <a:gd name="T65" fmla="*/ 120 h 269"/>
                  <a:gd name="T66" fmla="*/ 106 w 139"/>
                  <a:gd name="T67" fmla="*/ 136 h 269"/>
                  <a:gd name="T68" fmla="*/ 127 w 139"/>
                  <a:gd name="T69" fmla="*/ 140 h 269"/>
                  <a:gd name="T70" fmla="*/ 136 w 139"/>
                  <a:gd name="T71" fmla="*/ 149 h 269"/>
                  <a:gd name="T72" fmla="*/ 135 w 139"/>
                  <a:gd name="T73" fmla="*/ 164 h 269"/>
                  <a:gd name="T74" fmla="*/ 139 w 139"/>
                  <a:gd name="T75" fmla="*/ 178 h 269"/>
                  <a:gd name="T76" fmla="*/ 128 w 139"/>
                  <a:gd name="T77" fmla="*/ 191 h 269"/>
                  <a:gd name="T78" fmla="*/ 119 w 139"/>
                  <a:gd name="T79" fmla="*/ 199 h 269"/>
                  <a:gd name="T80" fmla="*/ 121 w 139"/>
                  <a:gd name="T81" fmla="*/ 208 h 269"/>
                  <a:gd name="T82" fmla="*/ 111 w 139"/>
                  <a:gd name="T83" fmla="*/ 216 h 269"/>
                  <a:gd name="T84" fmla="*/ 120 w 139"/>
                  <a:gd name="T85" fmla="*/ 227 h 269"/>
                  <a:gd name="T86" fmla="*/ 126 w 139"/>
                  <a:gd name="T87" fmla="*/ 228 h 269"/>
                  <a:gd name="T88" fmla="*/ 121 w 139"/>
                  <a:gd name="T89" fmla="*/ 237 h 269"/>
                  <a:gd name="T90" fmla="*/ 106 w 139"/>
                  <a:gd name="T91" fmla="*/ 234 h 269"/>
                  <a:gd name="T92" fmla="*/ 99 w 139"/>
                  <a:gd name="T93" fmla="*/ 242 h 269"/>
                  <a:gd name="T94" fmla="*/ 98 w 139"/>
                  <a:gd name="T95" fmla="*/ 255 h 269"/>
                  <a:gd name="T96" fmla="*/ 78 w 139"/>
                  <a:gd name="T97" fmla="*/ 253 h 269"/>
                  <a:gd name="T98" fmla="*/ 72 w 139"/>
                  <a:gd name="T99" fmla="*/ 269 h 2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39" h="269">
                    <a:moveTo>
                      <a:pt x="72" y="269"/>
                    </a:moveTo>
                    <a:lnTo>
                      <a:pt x="60" y="246"/>
                    </a:lnTo>
                    <a:lnTo>
                      <a:pt x="50" y="241"/>
                    </a:lnTo>
                    <a:lnTo>
                      <a:pt x="28" y="237"/>
                    </a:lnTo>
                    <a:lnTo>
                      <a:pt x="16" y="233"/>
                    </a:lnTo>
                    <a:lnTo>
                      <a:pt x="25" y="222"/>
                    </a:lnTo>
                    <a:lnTo>
                      <a:pt x="36" y="227"/>
                    </a:lnTo>
                    <a:lnTo>
                      <a:pt x="43" y="218"/>
                    </a:lnTo>
                    <a:lnTo>
                      <a:pt x="30" y="209"/>
                    </a:lnTo>
                    <a:lnTo>
                      <a:pt x="21" y="201"/>
                    </a:lnTo>
                    <a:lnTo>
                      <a:pt x="17" y="191"/>
                    </a:lnTo>
                    <a:lnTo>
                      <a:pt x="25" y="172"/>
                    </a:lnTo>
                    <a:lnTo>
                      <a:pt x="16" y="161"/>
                    </a:lnTo>
                    <a:lnTo>
                      <a:pt x="20" y="136"/>
                    </a:lnTo>
                    <a:lnTo>
                      <a:pt x="7" y="127"/>
                    </a:lnTo>
                    <a:lnTo>
                      <a:pt x="0" y="96"/>
                    </a:lnTo>
                    <a:lnTo>
                      <a:pt x="5" y="82"/>
                    </a:lnTo>
                    <a:lnTo>
                      <a:pt x="14" y="76"/>
                    </a:lnTo>
                    <a:lnTo>
                      <a:pt x="20" y="81"/>
                    </a:lnTo>
                    <a:lnTo>
                      <a:pt x="38" y="64"/>
                    </a:lnTo>
                    <a:lnTo>
                      <a:pt x="19" y="44"/>
                    </a:lnTo>
                    <a:lnTo>
                      <a:pt x="6" y="42"/>
                    </a:lnTo>
                    <a:lnTo>
                      <a:pt x="0" y="34"/>
                    </a:lnTo>
                    <a:lnTo>
                      <a:pt x="3" y="20"/>
                    </a:lnTo>
                    <a:lnTo>
                      <a:pt x="15" y="16"/>
                    </a:lnTo>
                    <a:lnTo>
                      <a:pt x="21" y="5"/>
                    </a:lnTo>
                    <a:lnTo>
                      <a:pt x="39" y="0"/>
                    </a:lnTo>
                    <a:lnTo>
                      <a:pt x="72" y="53"/>
                    </a:lnTo>
                    <a:lnTo>
                      <a:pt x="72" y="59"/>
                    </a:lnTo>
                    <a:lnTo>
                      <a:pt x="83" y="71"/>
                    </a:lnTo>
                    <a:lnTo>
                      <a:pt x="78" y="80"/>
                    </a:lnTo>
                    <a:lnTo>
                      <a:pt x="78" y="92"/>
                    </a:lnTo>
                    <a:lnTo>
                      <a:pt x="92" y="120"/>
                    </a:lnTo>
                    <a:lnTo>
                      <a:pt x="106" y="136"/>
                    </a:lnTo>
                    <a:lnTo>
                      <a:pt x="127" y="140"/>
                    </a:lnTo>
                    <a:lnTo>
                      <a:pt x="136" y="149"/>
                    </a:lnTo>
                    <a:lnTo>
                      <a:pt x="135" y="164"/>
                    </a:lnTo>
                    <a:lnTo>
                      <a:pt x="139" y="178"/>
                    </a:lnTo>
                    <a:lnTo>
                      <a:pt x="128" y="191"/>
                    </a:lnTo>
                    <a:lnTo>
                      <a:pt x="119" y="199"/>
                    </a:lnTo>
                    <a:lnTo>
                      <a:pt x="121" y="208"/>
                    </a:lnTo>
                    <a:lnTo>
                      <a:pt x="111" y="216"/>
                    </a:lnTo>
                    <a:lnTo>
                      <a:pt x="120" y="227"/>
                    </a:lnTo>
                    <a:lnTo>
                      <a:pt x="126" y="228"/>
                    </a:lnTo>
                    <a:lnTo>
                      <a:pt x="121" y="237"/>
                    </a:lnTo>
                    <a:lnTo>
                      <a:pt x="106" y="234"/>
                    </a:lnTo>
                    <a:lnTo>
                      <a:pt x="99" y="242"/>
                    </a:lnTo>
                    <a:lnTo>
                      <a:pt x="98" y="255"/>
                    </a:lnTo>
                    <a:lnTo>
                      <a:pt x="78" y="253"/>
                    </a:lnTo>
                    <a:lnTo>
                      <a:pt x="72" y="269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303" name="Freeform 166">
                <a:extLst>
                  <a:ext uri="{FF2B5EF4-FFF2-40B4-BE49-F238E27FC236}">
                    <a16:creationId xmlns:a16="http://schemas.microsoft.com/office/drawing/2014/main" id="{B0A682CF-9968-4905-989B-EF38DB2769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56" y="2259"/>
                <a:ext cx="82" cy="137"/>
              </a:xfrm>
              <a:custGeom>
                <a:avLst/>
                <a:gdLst>
                  <a:gd name="T0" fmla="*/ 62 w 82"/>
                  <a:gd name="T1" fmla="*/ 137 h 137"/>
                  <a:gd name="T2" fmla="*/ 47 w 82"/>
                  <a:gd name="T3" fmla="*/ 105 h 137"/>
                  <a:gd name="T4" fmla="*/ 28 w 82"/>
                  <a:gd name="T5" fmla="*/ 83 h 137"/>
                  <a:gd name="T6" fmla="*/ 28 w 82"/>
                  <a:gd name="T7" fmla="*/ 71 h 137"/>
                  <a:gd name="T8" fmla="*/ 0 w 82"/>
                  <a:gd name="T9" fmla="*/ 24 h 137"/>
                  <a:gd name="T10" fmla="*/ 10 w 82"/>
                  <a:gd name="T11" fmla="*/ 23 h 137"/>
                  <a:gd name="T12" fmla="*/ 36 w 82"/>
                  <a:gd name="T13" fmla="*/ 0 h 137"/>
                  <a:gd name="T14" fmla="*/ 50 w 82"/>
                  <a:gd name="T15" fmla="*/ 9 h 137"/>
                  <a:gd name="T16" fmla="*/ 61 w 82"/>
                  <a:gd name="T17" fmla="*/ 20 h 137"/>
                  <a:gd name="T18" fmla="*/ 74 w 82"/>
                  <a:gd name="T19" fmla="*/ 37 h 137"/>
                  <a:gd name="T20" fmla="*/ 73 w 82"/>
                  <a:gd name="T21" fmla="*/ 51 h 137"/>
                  <a:gd name="T22" fmla="*/ 51 w 82"/>
                  <a:gd name="T23" fmla="*/ 38 h 137"/>
                  <a:gd name="T24" fmla="*/ 50 w 82"/>
                  <a:gd name="T25" fmla="*/ 44 h 137"/>
                  <a:gd name="T26" fmla="*/ 63 w 82"/>
                  <a:gd name="T27" fmla="*/ 63 h 137"/>
                  <a:gd name="T28" fmla="*/ 73 w 82"/>
                  <a:gd name="T29" fmla="*/ 88 h 137"/>
                  <a:gd name="T30" fmla="*/ 56 w 82"/>
                  <a:gd name="T31" fmla="*/ 93 h 137"/>
                  <a:gd name="T32" fmla="*/ 65 w 82"/>
                  <a:gd name="T33" fmla="*/ 105 h 137"/>
                  <a:gd name="T34" fmla="*/ 81 w 82"/>
                  <a:gd name="T35" fmla="*/ 98 h 137"/>
                  <a:gd name="T36" fmla="*/ 82 w 82"/>
                  <a:gd name="T37" fmla="*/ 113 h 137"/>
                  <a:gd name="T38" fmla="*/ 62 w 82"/>
                  <a:gd name="T39" fmla="*/ 137 h 1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2" h="137">
                    <a:moveTo>
                      <a:pt x="62" y="137"/>
                    </a:moveTo>
                    <a:lnTo>
                      <a:pt x="47" y="105"/>
                    </a:lnTo>
                    <a:lnTo>
                      <a:pt x="28" y="83"/>
                    </a:lnTo>
                    <a:lnTo>
                      <a:pt x="28" y="71"/>
                    </a:lnTo>
                    <a:lnTo>
                      <a:pt x="0" y="24"/>
                    </a:lnTo>
                    <a:lnTo>
                      <a:pt x="10" y="23"/>
                    </a:lnTo>
                    <a:lnTo>
                      <a:pt x="36" y="0"/>
                    </a:lnTo>
                    <a:lnTo>
                      <a:pt x="50" y="9"/>
                    </a:lnTo>
                    <a:lnTo>
                      <a:pt x="61" y="20"/>
                    </a:lnTo>
                    <a:lnTo>
                      <a:pt x="74" y="37"/>
                    </a:lnTo>
                    <a:lnTo>
                      <a:pt x="73" y="51"/>
                    </a:lnTo>
                    <a:lnTo>
                      <a:pt x="51" y="38"/>
                    </a:lnTo>
                    <a:lnTo>
                      <a:pt x="50" y="44"/>
                    </a:lnTo>
                    <a:lnTo>
                      <a:pt x="63" y="63"/>
                    </a:lnTo>
                    <a:lnTo>
                      <a:pt x="73" y="88"/>
                    </a:lnTo>
                    <a:lnTo>
                      <a:pt x="56" y="93"/>
                    </a:lnTo>
                    <a:lnTo>
                      <a:pt x="65" y="105"/>
                    </a:lnTo>
                    <a:lnTo>
                      <a:pt x="81" y="98"/>
                    </a:lnTo>
                    <a:lnTo>
                      <a:pt x="82" y="113"/>
                    </a:lnTo>
                    <a:lnTo>
                      <a:pt x="62" y="137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304" name="Freeform 167">
                <a:extLst>
                  <a:ext uri="{FF2B5EF4-FFF2-40B4-BE49-F238E27FC236}">
                    <a16:creationId xmlns:a16="http://schemas.microsoft.com/office/drawing/2014/main" id="{60153A42-AF46-45AA-A7C8-64126498D9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90" y="2886"/>
                <a:ext cx="90" cy="96"/>
              </a:xfrm>
              <a:custGeom>
                <a:avLst/>
                <a:gdLst>
                  <a:gd name="T0" fmla="*/ 45 w 90"/>
                  <a:gd name="T1" fmla="*/ 96 h 96"/>
                  <a:gd name="T2" fmla="*/ 41 w 90"/>
                  <a:gd name="T3" fmla="*/ 87 h 96"/>
                  <a:gd name="T4" fmla="*/ 25 w 90"/>
                  <a:gd name="T5" fmla="*/ 92 h 96"/>
                  <a:gd name="T6" fmla="*/ 21 w 90"/>
                  <a:gd name="T7" fmla="*/ 84 h 96"/>
                  <a:gd name="T8" fmla="*/ 10 w 90"/>
                  <a:gd name="T9" fmla="*/ 64 h 96"/>
                  <a:gd name="T10" fmla="*/ 6 w 90"/>
                  <a:gd name="T11" fmla="*/ 57 h 96"/>
                  <a:gd name="T12" fmla="*/ 0 w 90"/>
                  <a:gd name="T13" fmla="*/ 37 h 96"/>
                  <a:gd name="T14" fmla="*/ 4 w 90"/>
                  <a:gd name="T15" fmla="*/ 21 h 96"/>
                  <a:gd name="T16" fmla="*/ 1 w 90"/>
                  <a:gd name="T17" fmla="*/ 10 h 96"/>
                  <a:gd name="T18" fmla="*/ 8 w 90"/>
                  <a:gd name="T19" fmla="*/ 0 h 96"/>
                  <a:gd name="T20" fmla="*/ 23 w 90"/>
                  <a:gd name="T21" fmla="*/ 37 h 96"/>
                  <a:gd name="T22" fmla="*/ 46 w 90"/>
                  <a:gd name="T23" fmla="*/ 18 h 96"/>
                  <a:gd name="T24" fmla="*/ 53 w 90"/>
                  <a:gd name="T25" fmla="*/ 26 h 96"/>
                  <a:gd name="T26" fmla="*/ 82 w 90"/>
                  <a:gd name="T27" fmla="*/ 25 h 96"/>
                  <a:gd name="T28" fmla="*/ 90 w 90"/>
                  <a:gd name="T29" fmla="*/ 37 h 96"/>
                  <a:gd name="T30" fmla="*/ 83 w 90"/>
                  <a:gd name="T31" fmla="*/ 38 h 96"/>
                  <a:gd name="T32" fmla="*/ 74 w 90"/>
                  <a:gd name="T33" fmla="*/ 67 h 96"/>
                  <a:gd name="T34" fmla="*/ 61 w 90"/>
                  <a:gd name="T35" fmla="*/ 82 h 96"/>
                  <a:gd name="T36" fmla="*/ 66 w 90"/>
                  <a:gd name="T37" fmla="*/ 92 h 96"/>
                  <a:gd name="T38" fmla="*/ 45 w 90"/>
                  <a:gd name="T39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90" h="96">
                    <a:moveTo>
                      <a:pt x="45" y="96"/>
                    </a:moveTo>
                    <a:lnTo>
                      <a:pt x="41" y="87"/>
                    </a:lnTo>
                    <a:lnTo>
                      <a:pt x="25" y="92"/>
                    </a:lnTo>
                    <a:lnTo>
                      <a:pt x="21" y="84"/>
                    </a:lnTo>
                    <a:lnTo>
                      <a:pt x="10" y="64"/>
                    </a:lnTo>
                    <a:lnTo>
                      <a:pt x="6" y="57"/>
                    </a:lnTo>
                    <a:lnTo>
                      <a:pt x="0" y="37"/>
                    </a:lnTo>
                    <a:lnTo>
                      <a:pt x="4" y="21"/>
                    </a:lnTo>
                    <a:lnTo>
                      <a:pt x="1" y="10"/>
                    </a:lnTo>
                    <a:lnTo>
                      <a:pt x="8" y="0"/>
                    </a:lnTo>
                    <a:lnTo>
                      <a:pt x="23" y="37"/>
                    </a:lnTo>
                    <a:lnTo>
                      <a:pt x="46" y="18"/>
                    </a:lnTo>
                    <a:lnTo>
                      <a:pt x="53" y="26"/>
                    </a:lnTo>
                    <a:lnTo>
                      <a:pt x="82" y="25"/>
                    </a:lnTo>
                    <a:lnTo>
                      <a:pt x="90" y="37"/>
                    </a:lnTo>
                    <a:lnTo>
                      <a:pt x="83" y="38"/>
                    </a:lnTo>
                    <a:lnTo>
                      <a:pt x="74" y="67"/>
                    </a:lnTo>
                    <a:lnTo>
                      <a:pt x="61" y="82"/>
                    </a:lnTo>
                    <a:lnTo>
                      <a:pt x="66" y="92"/>
                    </a:lnTo>
                    <a:lnTo>
                      <a:pt x="45" y="96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305" name="Freeform 168">
                <a:extLst>
                  <a:ext uri="{FF2B5EF4-FFF2-40B4-BE49-F238E27FC236}">
                    <a16:creationId xmlns:a16="http://schemas.microsoft.com/office/drawing/2014/main" id="{0C5B137A-DCDE-48DB-A192-133C24B91F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3" y="1375"/>
                <a:ext cx="94" cy="200"/>
              </a:xfrm>
              <a:custGeom>
                <a:avLst/>
                <a:gdLst>
                  <a:gd name="T0" fmla="*/ 11 w 94"/>
                  <a:gd name="T1" fmla="*/ 200 h 200"/>
                  <a:gd name="T2" fmla="*/ 3 w 94"/>
                  <a:gd name="T3" fmla="*/ 196 h 200"/>
                  <a:gd name="T4" fmla="*/ 0 w 94"/>
                  <a:gd name="T5" fmla="*/ 190 h 200"/>
                  <a:gd name="T6" fmla="*/ 10 w 94"/>
                  <a:gd name="T7" fmla="*/ 176 h 200"/>
                  <a:gd name="T8" fmla="*/ 9 w 94"/>
                  <a:gd name="T9" fmla="*/ 169 h 200"/>
                  <a:gd name="T10" fmla="*/ 18 w 94"/>
                  <a:gd name="T11" fmla="*/ 164 h 200"/>
                  <a:gd name="T12" fmla="*/ 20 w 94"/>
                  <a:gd name="T13" fmla="*/ 153 h 200"/>
                  <a:gd name="T14" fmla="*/ 14 w 94"/>
                  <a:gd name="T15" fmla="*/ 142 h 200"/>
                  <a:gd name="T16" fmla="*/ 14 w 94"/>
                  <a:gd name="T17" fmla="*/ 120 h 200"/>
                  <a:gd name="T18" fmla="*/ 15 w 94"/>
                  <a:gd name="T19" fmla="*/ 93 h 200"/>
                  <a:gd name="T20" fmla="*/ 21 w 94"/>
                  <a:gd name="T21" fmla="*/ 80 h 200"/>
                  <a:gd name="T22" fmla="*/ 27 w 94"/>
                  <a:gd name="T23" fmla="*/ 79 h 200"/>
                  <a:gd name="T24" fmla="*/ 35 w 94"/>
                  <a:gd name="T25" fmla="*/ 66 h 200"/>
                  <a:gd name="T26" fmla="*/ 31 w 94"/>
                  <a:gd name="T27" fmla="*/ 59 h 200"/>
                  <a:gd name="T28" fmla="*/ 27 w 94"/>
                  <a:gd name="T29" fmla="*/ 58 h 200"/>
                  <a:gd name="T30" fmla="*/ 21 w 94"/>
                  <a:gd name="T31" fmla="*/ 47 h 200"/>
                  <a:gd name="T32" fmla="*/ 9 w 94"/>
                  <a:gd name="T33" fmla="*/ 36 h 200"/>
                  <a:gd name="T34" fmla="*/ 0 w 94"/>
                  <a:gd name="T35" fmla="*/ 7 h 200"/>
                  <a:gd name="T36" fmla="*/ 5 w 94"/>
                  <a:gd name="T37" fmla="*/ 1 h 200"/>
                  <a:gd name="T38" fmla="*/ 47 w 94"/>
                  <a:gd name="T39" fmla="*/ 0 h 200"/>
                  <a:gd name="T40" fmla="*/ 55 w 94"/>
                  <a:gd name="T41" fmla="*/ 9 h 200"/>
                  <a:gd name="T42" fmla="*/ 69 w 94"/>
                  <a:gd name="T43" fmla="*/ 11 h 200"/>
                  <a:gd name="T44" fmla="*/ 69 w 94"/>
                  <a:gd name="T45" fmla="*/ 21 h 200"/>
                  <a:gd name="T46" fmla="*/ 84 w 94"/>
                  <a:gd name="T47" fmla="*/ 15 h 200"/>
                  <a:gd name="T48" fmla="*/ 83 w 94"/>
                  <a:gd name="T49" fmla="*/ 28 h 200"/>
                  <a:gd name="T50" fmla="*/ 92 w 94"/>
                  <a:gd name="T51" fmla="*/ 29 h 200"/>
                  <a:gd name="T52" fmla="*/ 90 w 94"/>
                  <a:gd name="T53" fmla="*/ 44 h 200"/>
                  <a:gd name="T54" fmla="*/ 92 w 94"/>
                  <a:gd name="T55" fmla="*/ 56 h 200"/>
                  <a:gd name="T56" fmla="*/ 85 w 94"/>
                  <a:gd name="T57" fmla="*/ 74 h 200"/>
                  <a:gd name="T58" fmla="*/ 94 w 94"/>
                  <a:gd name="T59" fmla="*/ 156 h 200"/>
                  <a:gd name="T60" fmla="*/ 73 w 94"/>
                  <a:gd name="T61" fmla="*/ 152 h 200"/>
                  <a:gd name="T62" fmla="*/ 15 w 94"/>
                  <a:gd name="T63" fmla="*/ 197 h 200"/>
                  <a:gd name="T64" fmla="*/ 11 w 94"/>
                  <a:gd name="T65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94" h="200">
                    <a:moveTo>
                      <a:pt x="11" y="200"/>
                    </a:moveTo>
                    <a:lnTo>
                      <a:pt x="3" y="196"/>
                    </a:lnTo>
                    <a:lnTo>
                      <a:pt x="0" y="190"/>
                    </a:lnTo>
                    <a:lnTo>
                      <a:pt x="10" y="176"/>
                    </a:lnTo>
                    <a:lnTo>
                      <a:pt x="9" y="169"/>
                    </a:lnTo>
                    <a:lnTo>
                      <a:pt x="18" y="164"/>
                    </a:lnTo>
                    <a:lnTo>
                      <a:pt x="20" y="153"/>
                    </a:lnTo>
                    <a:lnTo>
                      <a:pt x="14" y="142"/>
                    </a:lnTo>
                    <a:lnTo>
                      <a:pt x="14" y="120"/>
                    </a:lnTo>
                    <a:lnTo>
                      <a:pt x="15" y="93"/>
                    </a:lnTo>
                    <a:lnTo>
                      <a:pt x="21" y="80"/>
                    </a:lnTo>
                    <a:lnTo>
                      <a:pt x="27" y="79"/>
                    </a:lnTo>
                    <a:lnTo>
                      <a:pt x="35" y="66"/>
                    </a:lnTo>
                    <a:lnTo>
                      <a:pt x="31" y="59"/>
                    </a:lnTo>
                    <a:lnTo>
                      <a:pt x="27" y="58"/>
                    </a:lnTo>
                    <a:lnTo>
                      <a:pt x="21" y="47"/>
                    </a:lnTo>
                    <a:lnTo>
                      <a:pt x="9" y="36"/>
                    </a:lnTo>
                    <a:lnTo>
                      <a:pt x="0" y="7"/>
                    </a:lnTo>
                    <a:lnTo>
                      <a:pt x="5" y="1"/>
                    </a:lnTo>
                    <a:lnTo>
                      <a:pt x="47" y="0"/>
                    </a:lnTo>
                    <a:lnTo>
                      <a:pt x="55" y="9"/>
                    </a:lnTo>
                    <a:lnTo>
                      <a:pt x="69" y="11"/>
                    </a:lnTo>
                    <a:lnTo>
                      <a:pt x="69" y="21"/>
                    </a:lnTo>
                    <a:lnTo>
                      <a:pt x="84" y="15"/>
                    </a:lnTo>
                    <a:lnTo>
                      <a:pt x="83" y="28"/>
                    </a:lnTo>
                    <a:lnTo>
                      <a:pt x="92" y="29"/>
                    </a:lnTo>
                    <a:lnTo>
                      <a:pt x="90" y="44"/>
                    </a:lnTo>
                    <a:lnTo>
                      <a:pt x="92" y="56"/>
                    </a:lnTo>
                    <a:lnTo>
                      <a:pt x="85" y="74"/>
                    </a:lnTo>
                    <a:lnTo>
                      <a:pt x="94" y="156"/>
                    </a:lnTo>
                    <a:lnTo>
                      <a:pt x="73" y="152"/>
                    </a:lnTo>
                    <a:lnTo>
                      <a:pt x="15" y="197"/>
                    </a:lnTo>
                    <a:lnTo>
                      <a:pt x="11" y="200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306" name="Freeform 169">
                <a:extLst>
                  <a:ext uri="{FF2B5EF4-FFF2-40B4-BE49-F238E27FC236}">
                    <a16:creationId xmlns:a16="http://schemas.microsoft.com/office/drawing/2014/main" id="{097E38F4-E0E2-4065-A39A-3F1E3B487A7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274" y="2661"/>
                <a:ext cx="116" cy="142"/>
              </a:xfrm>
              <a:custGeom>
                <a:avLst/>
                <a:gdLst>
                  <a:gd name="T0" fmla="*/ 11 w 116"/>
                  <a:gd name="T1" fmla="*/ 15 h 142"/>
                  <a:gd name="T2" fmla="*/ 11 w 116"/>
                  <a:gd name="T3" fmla="*/ 11 h 142"/>
                  <a:gd name="T4" fmla="*/ 23 w 116"/>
                  <a:gd name="T5" fmla="*/ 1 h 142"/>
                  <a:gd name="T6" fmla="*/ 20 w 116"/>
                  <a:gd name="T7" fmla="*/ 12 h 142"/>
                  <a:gd name="T8" fmla="*/ 13 w 116"/>
                  <a:gd name="T9" fmla="*/ 16 h 142"/>
                  <a:gd name="T10" fmla="*/ 28 w 116"/>
                  <a:gd name="T11" fmla="*/ 22 h 142"/>
                  <a:gd name="T12" fmla="*/ 27 w 116"/>
                  <a:gd name="T13" fmla="*/ 11 h 142"/>
                  <a:gd name="T14" fmla="*/ 38 w 116"/>
                  <a:gd name="T15" fmla="*/ 7 h 142"/>
                  <a:gd name="T16" fmla="*/ 41 w 116"/>
                  <a:gd name="T17" fmla="*/ 14 h 142"/>
                  <a:gd name="T18" fmla="*/ 35 w 116"/>
                  <a:gd name="T19" fmla="*/ 22 h 142"/>
                  <a:gd name="T20" fmla="*/ 69 w 116"/>
                  <a:gd name="T21" fmla="*/ 40 h 142"/>
                  <a:gd name="T22" fmla="*/ 73 w 116"/>
                  <a:gd name="T23" fmla="*/ 25 h 142"/>
                  <a:gd name="T24" fmla="*/ 78 w 116"/>
                  <a:gd name="T25" fmla="*/ 24 h 142"/>
                  <a:gd name="T26" fmla="*/ 85 w 116"/>
                  <a:gd name="T27" fmla="*/ 33 h 142"/>
                  <a:gd name="T28" fmla="*/ 82 w 116"/>
                  <a:gd name="T29" fmla="*/ 37 h 142"/>
                  <a:gd name="T30" fmla="*/ 77 w 116"/>
                  <a:gd name="T31" fmla="*/ 33 h 142"/>
                  <a:gd name="T32" fmla="*/ 73 w 116"/>
                  <a:gd name="T33" fmla="*/ 41 h 142"/>
                  <a:gd name="T34" fmla="*/ 26 w 116"/>
                  <a:gd name="T35" fmla="*/ 65 h 142"/>
                  <a:gd name="T36" fmla="*/ 14 w 116"/>
                  <a:gd name="T37" fmla="*/ 58 h 142"/>
                  <a:gd name="T38" fmla="*/ 10 w 116"/>
                  <a:gd name="T39" fmla="*/ 57 h 142"/>
                  <a:gd name="T40" fmla="*/ 3 w 116"/>
                  <a:gd name="T41" fmla="*/ 44 h 142"/>
                  <a:gd name="T42" fmla="*/ 0 w 116"/>
                  <a:gd name="T43" fmla="*/ 27 h 142"/>
                  <a:gd name="T44" fmla="*/ 4 w 116"/>
                  <a:gd name="T45" fmla="*/ 24 h 142"/>
                  <a:gd name="T46" fmla="*/ 14 w 116"/>
                  <a:gd name="T47" fmla="*/ 24 h 142"/>
                  <a:gd name="T48" fmla="*/ 19 w 116"/>
                  <a:gd name="T49" fmla="*/ 23 h 142"/>
                  <a:gd name="T50" fmla="*/ 22 w 116"/>
                  <a:gd name="T51" fmla="*/ 31 h 142"/>
                  <a:gd name="T52" fmla="*/ 17 w 116"/>
                  <a:gd name="T53" fmla="*/ 37 h 142"/>
                  <a:gd name="T54" fmla="*/ 20 w 116"/>
                  <a:gd name="T55" fmla="*/ 42 h 142"/>
                  <a:gd name="T56" fmla="*/ 28 w 116"/>
                  <a:gd name="T57" fmla="*/ 42 h 142"/>
                  <a:gd name="T58" fmla="*/ 35 w 116"/>
                  <a:gd name="T59" fmla="*/ 35 h 142"/>
                  <a:gd name="T60" fmla="*/ 41 w 116"/>
                  <a:gd name="T61" fmla="*/ 39 h 142"/>
                  <a:gd name="T62" fmla="*/ 43 w 116"/>
                  <a:gd name="T63" fmla="*/ 53 h 142"/>
                  <a:gd name="T64" fmla="*/ 42 w 116"/>
                  <a:gd name="T65" fmla="*/ 58 h 142"/>
                  <a:gd name="T66" fmla="*/ 31 w 116"/>
                  <a:gd name="T67" fmla="*/ 56 h 142"/>
                  <a:gd name="T68" fmla="*/ 26 w 116"/>
                  <a:gd name="T69" fmla="*/ 65 h 142"/>
                  <a:gd name="T70" fmla="*/ 53 w 116"/>
                  <a:gd name="T71" fmla="*/ 115 h 142"/>
                  <a:gd name="T72" fmla="*/ 79 w 116"/>
                  <a:gd name="T73" fmla="*/ 102 h 142"/>
                  <a:gd name="T74" fmla="*/ 86 w 116"/>
                  <a:gd name="T75" fmla="*/ 82 h 142"/>
                  <a:gd name="T76" fmla="*/ 72 w 116"/>
                  <a:gd name="T77" fmla="*/ 80 h 142"/>
                  <a:gd name="T78" fmla="*/ 51 w 116"/>
                  <a:gd name="T79" fmla="*/ 64 h 142"/>
                  <a:gd name="T80" fmla="*/ 56 w 116"/>
                  <a:gd name="T81" fmla="*/ 44 h 142"/>
                  <a:gd name="T82" fmla="*/ 60 w 116"/>
                  <a:gd name="T83" fmla="*/ 36 h 142"/>
                  <a:gd name="T84" fmla="*/ 64 w 116"/>
                  <a:gd name="T85" fmla="*/ 39 h 142"/>
                  <a:gd name="T86" fmla="*/ 66 w 116"/>
                  <a:gd name="T87" fmla="*/ 48 h 142"/>
                  <a:gd name="T88" fmla="*/ 83 w 116"/>
                  <a:gd name="T89" fmla="*/ 44 h 142"/>
                  <a:gd name="T90" fmla="*/ 95 w 116"/>
                  <a:gd name="T91" fmla="*/ 41 h 142"/>
                  <a:gd name="T92" fmla="*/ 107 w 116"/>
                  <a:gd name="T93" fmla="*/ 43 h 142"/>
                  <a:gd name="T94" fmla="*/ 97 w 116"/>
                  <a:gd name="T95" fmla="*/ 101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16" h="142">
                    <a:moveTo>
                      <a:pt x="13" y="16"/>
                    </a:moveTo>
                    <a:lnTo>
                      <a:pt x="11" y="15"/>
                    </a:lnTo>
                    <a:lnTo>
                      <a:pt x="10" y="13"/>
                    </a:lnTo>
                    <a:lnTo>
                      <a:pt x="11" y="11"/>
                    </a:lnTo>
                    <a:lnTo>
                      <a:pt x="20" y="0"/>
                    </a:lnTo>
                    <a:lnTo>
                      <a:pt x="23" y="1"/>
                    </a:lnTo>
                    <a:lnTo>
                      <a:pt x="24" y="5"/>
                    </a:lnTo>
                    <a:lnTo>
                      <a:pt x="20" y="12"/>
                    </a:lnTo>
                    <a:lnTo>
                      <a:pt x="17" y="15"/>
                    </a:lnTo>
                    <a:lnTo>
                      <a:pt x="13" y="16"/>
                    </a:lnTo>
                    <a:close/>
                    <a:moveTo>
                      <a:pt x="35" y="22"/>
                    </a:moveTo>
                    <a:lnTo>
                      <a:pt x="28" y="22"/>
                    </a:lnTo>
                    <a:lnTo>
                      <a:pt x="24" y="14"/>
                    </a:lnTo>
                    <a:lnTo>
                      <a:pt x="27" y="11"/>
                    </a:lnTo>
                    <a:lnTo>
                      <a:pt x="34" y="8"/>
                    </a:lnTo>
                    <a:lnTo>
                      <a:pt x="38" y="7"/>
                    </a:lnTo>
                    <a:lnTo>
                      <a:pt x="40" y="9"/>
                    </a:lnTo>
                    <a:lnTo>
                      <a:pt x="41" y="14"/>
                    </a:lnTo>
                    <a:lnTo>
                      <a:pt x="38" y="20"/>
                    </a:lnTo>
                    <a:lnTo>
                      <a:pt x="35" y="22"/>
                    </a:lnTo>
                    <a:close/>
                    <a:moveTo>
                      <a:pt x="71" y="42"/>
                    </a:moveTo>
                    <a:lnTo>
                      <a:pt x="69" y="40"/>
                    </a:lnTo>
                    <a:lnTo>
                      <a:pt x="70" y="31"/>
                    </a:lnTo>
                    <a:lnTo>
                      <a:pt x="73" y="25"/>
                    </a:lnTo>
                    <a:lnTo>
                      <a:pt x="75" y="24"/>
                    </a:lnTo>
                    <a:lnTo>
                      <a:pt x="78" y="24"/>
                    </a:lnTo>
                    <a:lnTo>
                      <a:pt x="83" y="29"/>
                    </a:lnTo>
                    <a:lnTo>
                      <a:pt x="85" y="33"/>
                    </a:lnTo>
                    <a:lnTo>
                      <a:pt x="84" y="37"/>
                    </a:lnTo>
                    <a:lnTo>
                      <a:pt x="82" y="37"/>
                    </a:lnTo>
                    <a:lnTo>
                      <a:pt x="80" y="37"/>
                    </a:lnTo>
                    <a:lnTo>
                      <a:pt x="77" y="33"/>
                    </a:lnTo>
                    <a:lnTo>
                      <a:pt x="74" y="36"/>
                    </a:lnTo>
                    <a:lnTo>
                      <a:pt x="73" y="41"/>
                    </a:lnTo>
                    <a:lnTo>
                      <a:pt x="71" y="42"/>
                    </a:lnTo>
                    <a:close/>
                    <a:moveTo>
                      <a:pt x="26" y="65"/>
                    </a:moveTo>
                    <a:lnTo>
                      <a:pt x="19" y="63"/>
                    </a:lnTo>
                    <a:lnTo>
                      <a:pt x="14" y="58"/>
                    </a:lnTo>
                    <a:lnTo>
                      <a:pt x="12" y="57"/>
                    </a:lnTo>
                    <a:lnTo>
                      <a:pt x="10" y="57"/>
                    </a:lnTo>
                    <a:lnTo>
                      <a:pt x="7" y="55"/>
                    </a:lnTo>
                    <a:lnTo>
                      <a:pt x="3" y="44"/>
                    </a:lnTo>
                    <a:lnTo>
                      <a:pt x="0" y="30"/>
                    </a:lnTo>
                    <a:lnTo>
                      <a:pt x="0" y="27"/>
                    </a:lnTo>
                    <a:lnTo>
                      <a:pt x="2" y="24"/>
                    </a:lnTo>
                    <a:lnTo>
                      <a:pt x="4" y="24"/>
                    </a:lnTo>
                    <a:lnTo>
                      <a:pt x="9" y="29"/>
                    </a:lnTo>
                    <a:lnTo>
                      <a:pt x="14" y="24"/>
                    </a:lnTo>
                    <a:lnTo>
                      <a:pt x="16" y="22"/>
                    </a:lnTo>
                    <a:lnTo>
                      <a:pt x="19" y="23"/>
                    </a:lnTo>
                    <a:lnTo>
                      <a:pt x="22" y="27"/>
                    </a:lnTo>
                    <a:lnTo>
                      <a:pt x="22" y="31"/>
                    </a:lnTo>
                    <a:lnTo>
                      <a:pt x="20" y="35"/>
                    </a:lnTo>
                    <a:lnTo>
                      <a:pt x="17" y="37"/>
                    </a:lnTo>
                    <a:lnTo>
                      <a:pt x="18" y="39"/>
                    </a:lnTo>
                    <a:lnTo>
                      <a:pt x="20" y="42"/>
                    </a:lnTo>
                    <a:lnTo>
                      <a:pt x="26" y="42"/>
                    </a:lnTo>
                    <a:lnTo>
                      <a:pt x="28" y="42"/>
                    </a:lnTo>
                    <a:lnTo>
                      <a:pt x="33" y="36"/>
                    </a:lnTo>
                    <a:lnTo>
                      <a:pt x="35" y="35"/>
                    </a:lnTo>
                    <a:lnTo>
                      <a:pt x="39" y="37"/>
                    </a:lnTo>
                    <a:lnTo>
                      <a:pt x="41" y="39"/>
                    </a:lnTo>
                    <a:lnTo>
                      <a:pt x="43" y="46"/>
                    </a:lnTo>
                    <a:lnTo>
                      <a:pt x="43" y="53"/>
                    </a:lnTo>
                    <a:lnTo>
                      <a:pt x="42" y="57"/>
                    </a:lnTo>
                    <a:lnTo>
                      <a:pt x="42" y="58"/>
                    </a:lnTo>
                    <a:lnTo>
                      <a:pt x="36" y="58"/>
                    </a:lnTo>
                    <a:lnTo>
                      <a:pt x="31" y="56"/>
                    </a:lnTo>
                    <a:lnTo>
                      <a:pt x="28" y="58"/>
                    </a:lnTo>
                    <a:lnTo>
                      <a:pt x="26" y="65"/>
                    </a:lnTo>
                    <a:close/>
                    <a:moveTo>
                      <a:pt x="78" y="142"/>
                    </a:moveTo>
                    <a:lnTo>
                      <a:pt x="53" y="115"/>
                    </a:lnTo>
                    <a:lnTo>
                      <a:pt x="64" y="94"/>
                    </a:lnTo>
                    <a:lnTo>
                      <a:pt x="79" y="102"/>
                    </a:lnTo>
                    <a:lnTo>
                      <a:pt x="87" y="96"/>
                    </a:lnTo>
                    <a:lnTo>
                      <a:pt x="86" y="82"/>
                    </a:lnTo>
                    <a:lnTo>
                      <a:pt x="79" y="80"/>
                    </a:lnTo>
                    <a:lnTo>
                      <a:pt x="72" y="80"/>
                    </a:lnTo>
                    <a:lnTo>
                      <a:pt x="68" y="71"/>
                    </a:lnTo>
                    <a:lnTo>
                      <a:pt x="51" y="64"/>
                    </a:lnTo>
                    <a:lnTo>
                      <a:pt x="56" y="54"/>
                    </a:lnTo>
                    <a:lnTo>
                      <a:pt x="56" y="44"/>
                    </a:lnTo>
                    <a:lnTo>
                      <a:pt x="57" y="38"/>
                    </a:lnTo>
                    <a:lnTo>
                      <a:pt x="60" y="36"/>
                    </a:lnTo>
                    <a:lnTo>
                      <a:pt x="62" y="36"/>
                    </a:lnTo>
                    <a:lnTo>
                      <a:pt x="64" y="39"/>
                    </a:lnTo>
                    <a:lnTo>
                      <a:pt x="64" y="43"/>
                    </a:lnTo>
                    <a:lnTo>
                      <a:pt x="66" y="48"/>
                    </a:lnTo>
                    <a:lnTo>
                      <a:pt x="74" y="49"/>
                    </a:lnTo>
                    <a:lnTo>
                      <a:pt x="83" y="44"/>
                    </a:lnTo>
                    <a:lnTo>
                      <a:pt x="89" y="41"/>
                    </a:lnTo>
                    <a:lnTo>
                      <a:pt x="95" y="41"/>
                    </a:lnTo>
                    <a:lnTo>
                      <a:pt x="99" y="39"/>
                    </a:lnTo>
                    <a:lnTo>
                      <a:pt x="107" y="43"/>
                    </a:lnTo>
                    <a:lnTo>
                      <a:pt x="116" y="78"/>
                    </a:lnTo>
                    <a:lnTo>
                      <a:pt x="97" y="101"/>
                    </a:lnTo>
                    <a:lnTo>
                      <a:pt x="78" y="142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307" name="Freeform 170">
                <a:extLst>
                  <a:ext uri="{FF2B5EF4-FFF2-40B4-BE49-F238E27FC236}">
                    <a16:creationId xmlns:a16="http://schemas.microsoft.com/office/drawing/2014/main" id="{290C4FC3-696A-452D-B8C8-38A42B5D99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07" y="3004"/>
                <a:ext cx="40" cy="50"/>
              </a:xfrm>
              <a:custGeom>
                <a:avLst/>
                <a:gdLst>
                  <a:gd name="T0" fmla="*/ 36 w 40"/>
                  <a:gd name="T1" fmla="*/ 50 h 50"/>
                  <a:gd name="T2" fmla="*/ 0 w 40"/>
                  <a:gd name="T3" fmla="*/ 43 h 50"/>
                  <a:gd name="T4" fmla="*/ 8 w 40"/>
                  <a:gd name="T5" fmla="*/ 23 h 50"/>
                  <a:gd name="T6" fmla="*/ 1 w 40"/>
                  <a:gd name="T7" fmla="*/ 16 h 50"/>
                  <a:gd name="T8" fmla="*/ 2 w 40"/>
                  <a:gd name="T9" fmla="*/ 3 h 50"/>
                  <a:gd name="T10" fmla="*/ 12 w 40"/>
                  <a:gd name="T11" fmla="*/ 0 h 50"/>
                  <a:gd name="T12" fmla="*/ 15 w 40"/>
                  <a:gd name="T13" fmla="*/ 16 h 50"/>
                  <a:gd name="T14" fmla="*/ 36 w 40"/>
                  <a:gd name="T15" fmla="*/ 18 h 50"/>
                  <a:gd name="T16" fmla="*/ 40 w 40"/>
                  <a:gd name="T17" fmla="*/ 26 h 50"/>
                  <a:gd name="T18" fmla="*/ 30 w 40"/>
                  <a:gd name="T19" fmla="*/ 27 h 50"/>
                  <a:gd name="T20" fmla="*/ 29 w 40"/>
                  <a:gd name="T21" fmla="*/ 35 h 50"/>
                  <a:gd name="T22" fmla="*/ 40 w 40"/>
                  <a:gd name="T23" fmla="*/ 42 h 50"/>
                  <a:gd name="T24" fmla="*/ 36 w 40"/>
                  <a:gd name="T25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0" h="50">
                    <a:moveTo>
                      <a:pt x="36" y="50"/>
                    </a:moveTo>
                    <a:lnTo>
                      <a:pt x="0" y="43"/>
                    </a:lnTo>
                    <a:lnTo>
                      <a:pt x="8" y="23"/>
                    </a:lnTo>
                    <a:lnTo>
                      <a:pt x="1" y="16"/>
                    </a:lnTo>
                    <a:lnTo>
                      <a:pt x="2" y="3"/>
                    </a:lnTo>
                    <a:lnTo>
                      <a:pt x="12" y="0"/>
                    </a:lnTo>
                    <a:lnTo>
                      <a:pt x="15" y="16"/>
                    </a:lnTo>
                    <a:lnTo>
                      <a:pt x="36" y="18"/>
                    </a:lnTo>
                    <a:lnTo>
                      <a:pt x="40" y="26"/>
                    </a:lnTo>
                    <a:lnTo>
                      <a:pt x="30" y="27"/>
                    </a:lnTo>
                    <a:lnTo>
                      <a:pt x="29" y="35"/>
                    </a:lnTo>
                    <a:lnTo>
                      <a:pt x="40" y="42"/>
                    </a:lnTo>
                    <a:lnTo>
                      <a:pt x="36" y="50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308" name="Freeform 171">
                <a:extLst>
                  <a:ext uri="{FF2B5EF4-FFF2-40B4-BE49-F238E27FC236}">
                    <a16:creationId xmlns:a16="http://schemas.microsoft.com/office/drawing/2014/main" id="{F12AC461-2F56-422D-A031-705E7BC8F4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2" y="3348"/>
                <a:ext cx="87" cy="85"/>
              </a:xfrm>
              <a:custGeom>
                <a:avLst/>
                <a:gdLst>
                  <a:gd name="T0" fmla="*/ 7 w 87"/>
                  <a:gd name="T1" fmla="*/ 85 h 85"/>
                  <a:gd name="T2" fmla="*/ 7 w 87"/>
                  <a:gd name="T3" fmla="*/ 82 h 85"/>
                  <a:gd name="T4" fmla="*/ 7 w 87"/>
                  <a:gd name="T5" fmla="*/ 81 h 85"/>
                  <a:gd name="T6" fmla="*/ 7 w 87"/>
                  <a:gd name="T7" fmla="*/ 75 h 85"/>
                  <a:gd name="T8" fmla="*/ 5 w 87"/>
                  <a:gd name="T9" fmla="*/ 74 h 85"/>
                  <a:gd name="T10" fmla="*/ 3 w 87"/>
                  <a:gd name="T11" fmla="*/ 74 h 85"/>
                  <a:gd name="T12" fmla="*/ 0 w 87"/>
                  <a:gd name="T13" fmla="*/ 75 h 85"/>
                  <a:gd name="T14" fmla="*/ 5 w 87"/>
                  <a:gd name="T15" fmla="*/ 41 h 85"/>
                  <a:gd name="T16" fmla="*/ 52 w 87"/>
                  <a:gd name="T17" fmla="*/ 0 h 85"/>
                  <a:gd name="T18" fmla="*/ 56 w 87"/>
                  <a:gd name="T19" fmla="*/ 9 h 85"/>
                  <a:gd name="T20" fmla="*/ 63 w 87"/>
                  <a:gd name="T21" fmla="*/ 27 h 85"/>
                  <a:gd name="T22" fmla="*/ 87 w 87"/>
                  <a:gd name="T23" fmla="*/ 48 h 85"/>
                  <a:gd name="T24" fmla="*/ 66 w 87"/>
                  <a:gd name="T25" fmla="*/ 50 h 85"/>
                  <a:gd name="T26" fmla="*/ 43 w 87"/>
                  <a:gd name="T27" fmla="*/ 59 h 85"/>
                  <a:gd name="T28" fmla="*/ 19 w 87"/>
                  <a:gd name="T29" fmla="*/ 80 h 85"/>
                  <a:gd name="T30" fmla="*/ 7 w 87"/>
                  <a:gd name="T31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7" h="85">
                    <a:moveTo>
                      <a:pt x="7" y="85"/>
                    </a:moveTo>
                    <a:lnTo>
                      <a:pt x="7" y="82"/>
                    </a:lnTo>
                    <a:lnTo>
                      <a:pt x="7" y="81"/>
                    </a:lnTo>
                    <a:lnTo>
                      <a:pt x="7" y="75"/>
                    </a:lnTo>
                    <a:lnTo>
                      <a:pt x="5" y="74"/>
                    </a:lnTo>
                    <a:lnTo>
                      <a:pt x="3" y="74"/>
                    </a:lnTo>
                    <a:lnTo>
                      <a:pt x="0" y="75"/>
                    </a:lnTo>
                    <a:lnTo>
                      <a:pt x="5" y="41"/>
                    </a:lnTo>
                    <a:lnTo>
                      <a:pt x="52" y="0"/>
                    </a:lnTo>
                    <a:lnTo>
                      <a:pt x="56" y="9"/>
                    </a:lnTo>
                    <a:lnTo>
                      <a:pt x="63" y="27"/>
                    </a:lnTo>
                    <a:lnTo>
                      <a:pt x="87" y="48"/>
                    </a:lnTo>
                    <a:lnTo>
                      <a:pt x="66" y="50"/>
                    </a:lnTo>
                    <a:lnTo>
                      <a:pt x="43" y="59"/>
                    </a:lnTo>
                    <a:lnTo>
                      <a:pt x="19" y="80"/>
                    </a:lnTo>
                    <a:lnTo>
                      <a:pt x="7" y="85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309" name="Freeform 172">
                <a:extLst>
                  <a:ext uri="{FF2B5EF4-FFF2-40B4-BE49-F238E27FC236}">
                    <a16:creationId xmlns:a16="http://schemas.microsoft.com/office/drawing/2014/main" id="{465124F6-9804-4F51-A195-75CB421347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2" y="3416"/>
                <a:ext cx="45" cy="50"/>
              </a:xfrm>
              <a:custGeom>
                <a:avLst/>
                <a:gdLst>
                  <a:gd name="T0" fmla="*/ 21 w 45"/>
                  <a:gd name="T1" fmla="*/ 50 h 50"/>
                  <a:gd name="T2" fmla="*/ 21 w 45"/>
                  <a:gd name="T3" fmla="*/ 50 h 50"/>
                  <a:gd name="T4" fmla="*/ 21 w 45"/>
                  <a:gd name="T5" fmla="*/ 50 h 50"/>
                  <a:gd name="T6" fmla="*/ 21 w 45"/>
                  <a:gd name="T7" fmla="*/ 50 h 50"/>
                  <a:gd name="T8" fmla="*/ 14 w 45"/>
                  <a:gd name="T9" fmla="*/ 40 h 50"/>
                  <a:gd name="T10" fmla="*/ 0 w 45"/>
                  <a:gd name="T11" fmla="*/ 33 h 50"/>
                  <a:gd name="T12" fmla="*/ 9 w 45"/>
                  <a:gd name="T13" fmla="*/ 21 h 50"/>
                  <a:gd name="T14" fmla="*/ 12 w 45"/>
                  <a:gd name="T15" fmla="*/ 7 h 50"/>
                  <a:gd name="T16" fmla="*/ 34 w 45"/>
                  <a:gd name="T17" fmla="*/ 0 h 50"/>
                  <a:gd name="T18" fmla="*/ 34 w 45"/>
                  <a:gd name="T19" fmla="*/ 0 h 50"/>
                  <a:gd name="T20" fmla="*/ 36 w 45"/>
                  <a:gd name="T21" fmla="*/ 8 h 50"/>
                  <a:gd name="T22" fmla="*/ 36 w 45"/>
                  <a:gd name="T23" fmla="*/ 8 h 50"/>
                  <a:gd name="T24" fmla="*/ 36 w 45"/>
                  <a:gd name="T25" fmla="*/ 17 h 50"/>
                  <a:gd name="T26" fmla="*/ 32 w 45"/>
                  <a:gd name="T27" fmla="*/ 28 h 50"/>
                  <a:gd name="T28" fmla="*/ 32 w 45"/>
                  <a:gd name="T29" fmla="*/ 28 h 50"/>
                  <a:gd name="T30" fmla="*/ 32 w 45"/>
                  <a:gd name="T31" fmla="*/ 28 h 50"/>
                  <a:gd name="T32" fmla="*/ 45 w 45"/>
                  <a:gd name="T33" fmla="*/ 26 h 50"/>
                  <a:gd name="T34" fmla="*/ 45 w 45"/>
                  <a:gd name="T35" fmla="*/ 26 h 50"/>
                  <a:gd name="T36" fmla="*/ 45 w 45"/>
                  <a:gd name="T37" fmla="*/ 26 h 50"/>
                  <a:gd name="T38" fmla="*/ 45 w 45"/>
                  <a:gd name="T39" fmla="*/ 26 h 50"/>
                  <a:gd name="T40" fmla="*/ 36 w 45"/>
                  <a:gd name="T41" fmla="*/ 45 h 50"/>
                  <a:gd name="T42" fmla="*/ 21 w 45"/>
                  <a:gd name="T43" fmla="*/ 5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45" h="50">
                    <a:moveTo>
                      <a:pt x="21" y="50"/>
                    </a:moveTo>
                    <a:lnTo>
                      <a:pt x="21" y="50"/>
                    </a:lnTo>
                    <a:lnTo>
                      <a:pt x="21" y="50"/>
                    </a:lnTo>
                    <a:lnTo>
                      <a:pt x="21" y="50"/>
                    </a:lnTo>
                    <a:lnTo>
                      <a:pt x="14" y="40"/>
                    </a:lnTo>
                    <a:lnTo>
                      <a:pt x="0" y="33"/>
                    </a:lnTo>
                    <a:lnTo>
                      <a:pt x="9" y="21"/>
                    </a:lnTo>
                    <a:lnTo>
                      <a:pt x="12" y="7"/>
                    </a:lnTo>
                    <a:lnTo>
                      <a:pt x="34" y="0"/>
                    </a:lnTo>
                    <a:lnTo>
                      <a:pt x="34" y="0"/>
                    </a:lnTo>
                    <a:lnTo>
                      <a:pt x="36" y="8"/>
                    </a:lnTo>
                    <a:lnTo>
                      <a:pt x="36" y="8"/>
                    </a:lnTo>
                    <a:lnTo>
                      <a:pt x="36" y="17"/>
                    </a:lnTo>
                    <a:lnTo>
                      <a:pt x="32" y="28"/>
                    </a:lnTo>
                    <a:lnTo>
                      <a:pt x="32" y="28"/>
                    </a:lnTo>
                    <a:lnTo>
                      <a:pt x="32" y="28"/>
                    </a:lnTo>
                    <a:lnTo>
                      <a:pt x="45" y="26"/>
                    </a:lnTo>
                    <a:lnTo>
                      <a:pt x="45" y="26"/>
                    </a:lnTo>
                    <a:lnTo>
                      <a:pt x="45" y="26"/>
                    </a:lnTo>
                    <a:lnTo>
                      <a:pt x="45" y="26"/>
                    </a:lnTo>
                    <a:lnTo>
                      <a:pt x="36" y="45"/>
                    </a:lnTo>
                    <a:lnTo>
                      <a:pt x="21" y="50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310" name="Freeform 173">
                <a:extLst>
                  <a:ext uri="{FF2B5EF4-FFF2-40B4-BE49-F238E27FC236}">
                    <a16:creationId xmlns:a16="http://schemas.microsoft.com/office/drawing/2014/main" id="{AF986B7E-99B5-4C3E-B1DF-BECE5761D3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38" y="3386"/>
                <a:ext cx="65" cy="93"/>
              </a:xfrm>
              <a:custGeom>
                <a:avLst/>
                <a:gdLst>
                  <a:gd name="T0" fmla="*/ 24 w 65"/>
                  <a:gd name="T1" fmla="*/ 93 h 93"/>
                  <a:gd name="T2" fmla="*/ 17 w 65"/>
                  <a:gd name="T3" fmla="*/ 91 h 93"/>
                  <a:gd name="T4" fmla="*/ 12 w 65"/>
                  <a:gd name="T5" fmla="*/ 85 h 93"/>
                  <a:gd name="T6" fmla="*/ 0 w 65"/>
                  <a:gd name="T7" fmla="*/ 71 h 93"/>
                  <a:gd name="T8" fmla="*/ 10 w 65"/>
                  <a:gd name="T9" fmla="*/ 48 h 93"/>
                  <a:gd name="T10" fmla="*/ 15 w 65"/>
                  <a:gd name="T11" fmla="*/ 33 h 93"/>
                  <a:gd name="T12" fmla="*/ 4 w 65"/>
                  <a:gd name="T13" fmla="*/ 30 h 93"/>
                  <a:gd name="T14" fmla="*/ 17 w 65"/>
                  <a:gd name="T15" fmla="*/ 16 h 93"/>
                  <a:gd name="T16" fmla="*/ 12 w 65"/>
                  <a:gd name="T17" fmla="*/ 6 h 93"/>
                  <a:gd name="T18" fmla="*/ 25 w 65"/>
                  <a:gd name="T19" fmla="*/ 0 h 93"/>
                  <a:gd name="T20" fmla="*/ 36 w 65"/>
                  <a:gd name="T21" fmla="*/ 24 h 93"/>
                  <a:gd name="T22" fmla="*/ 47 w 65"/>
                  <a:gd name="T23" fmla="*/ 24 h 93"/>
                  <a:gd name="T24" fmla="*/ 54 w 65"/>
                  <a:gd name="T25" fmla="*/ 13 h 93"/>
                  <a:gd name="T26" fmla="*/ 63 w 65"/>
                  <a:gd name="T27" fmla="*/ 22 h 93"/>
                  <a:gd name="T28" fmla="*/ 65 w 65"/>
                  <a:gd name="T29" fmla="*/ 38 h 93"/>
                  <a:gd name="T30" fmla="*/ 58 w 65"/>
                  <a:gd name="T31" fmla="*/ 41 h 93"/>
                  <a:gd name="T32" fmla="*/ 52 w 65"/>
                  <a:gd name="T33" fmla="*/ 49 h 93"/>
                  <a:gd name="T34" fmla="*/ 55 w 65"/>
                  <a:gd name="T35" fmla="*/ 56 h 93"/>
                  <a:gd name="T36" fmla="*/ 64 w 65"/>
                  <a:gd name="T37" fmla="*/ 72 h 93"/>
                  <a:gd name="T38" fmla="*/ 62 w 65"/>
                  <a:gd name="T39" fmla="*/ 79 h 93"/>
                  <a:gd name="T40" fmla="*/ 50 w 65"/>
                  <a:gd name="T41" fmla="*/ 82 h 93"/>
                  <a:gd name="T42" fmla="*/ 48 w 65"/>
                  <a:gd name="T43" fmla="*/ 79 h 93"/>
                  <a:gd name="T44" fmla="*/ 27 w 65"/>
                  <a:gd name="T45" fmla="*/ 82 h 93"/>
                  <a:gd name="T46" fmla="*/ 21 w 65"/>
                  <a:gd name="T47" fmla="*/ 86 h 93"/>
                  <a:gd name="T48" fmla="*/ 24 w 65"/>
                  <a:gd name="T49" fmla="*/ 93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5" h="93">
                    <a:moveTo>
                      <a:pt x="24" y="93"/>
                    </a:moveTo>
                    <a:lnTo>
                      <a:pt x="17" y="91"/>
                    </a:lnTo>
                    <a:lnTo>
                      <a:pt x="12" y="85"/>
                    </a:lnTo>
                    <a:lnTo>
                      <a:pt x="0" y="71"/>
                    </a:lnTo>
                    <a:lnTo>
                      <a:pt x="10" y="48"/>
                    </a:lnTo>
                    <a:lnTo>
                      <a:pt x="15" y="33"/>
                    </a:lnTo>
                    <a:lnTo>
                      <a:pt x="4" y="30"/>
                    </a:lnTo>
                    <a:lnTo>
                      <a:pt x="17" y="16"/>
                    </a:lnTo>
                    <a:lnTo>
                      <a:pt x="12" y="6"/>
                    </a:lnTo>
                    <a:lnTo>
                      <a:pt x="25" y="0"/>
                    </a:lnTo>
                    <a:lnTo>
                      <a:pt x="36" y="24"/>
                    </a:lnTo>
                    <a:lnTo>
                      <a:pt x="47" y="24"/>
                    </a:lnTo>
                    <a:lnTo>
                      <a:pt x="54" y="13"/>
                    </a:lnTo>
                    <a:lnTo>
                      <a:pt x="63" y="22"/>
                    </a:lnTo>
                    <a:lnTo>
                      <a:pt x="65" y="38"/>
                    </a:lnTo>
                    <a:lnTo>
                      <a:pt x="58" y="41"/>
                    </a:lnTo>
                    <a:lnTo>
                      <a:pt x="52" y="49"/>
                    </a:lnTo>
                    <a:lnTo>
                      <a:pt x="55" y="56"/>
                    </a:lnTo>
                    <a:lnTo>
                      <a:pt x="64" y="72"/>
                    </a:lnTo>
                    <a:lnTo>
                      <a:pt x="62" y="79"/>
                    </a:lnTo>
                    <a:lnTo>
                      <a:pt x="50" y="82"/>
                    </a:lnTo>
                    <a:lnTo>
                      <a:pt x="48" y="79"/>
                    </a:lnTo>
                    <a:lnTo>
                      <a:pt x="27" y="82"/>
                    </a:lnTo>
                    <a:lnTo>
                      <a:pt x="21" y="86"/>
                    </a:lnTo>
                    <a:lnTo>
                      <a:pt x="24" y="93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311" name="Freeform 174">
                <a:extLst>
                  <a:ext uri="{FF2B5EF4-FFF2-40B4-BE49-F238E27FC236}">
                    <a16:creationId xmlns:a16="http://schemas.microsoft.com/office/drawing/2014/main" id="{97F65E0F-8524-477D-8FDD-F7DF0BDEFC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12" y="3185"/>
                <a:ext cx="139" cy="119"/>
              </a:xfrm>
              <a:custGeom>
                <a:avLst/>
                <a:gdLst>
                  <a:gd name="T0" fmla="*/ 93 w 139"/>
                  <a:gd name="T1" fmla="*/ 119 h 119"/>
                  <a:gd name="T2" fmla="*/ 78 w 139"/>
                  <a:gd name="T3" fmla="*/ 110 h 119"/>
                  <a:gd name="T4" fmla="*/ 79 w 139"/>
                  <a:gd name="T5" fmla="*/ 99 h 119"/>
                  <a:gd name="T6" fmla="*/ 70 w 139"/>
                  <a:gd name="T7" fmla="*/ 83 h 119"/>
                  <a:gd name="T8" fmla="*/ 45 w 139"/>
                  <a:gd name="T9" fmla="*/ 104 h 119"/>
                  <a:gd name="T10" fmla="*/ 45 w 139"/>
                  <a:gd name="T11" fmla="*/ 94 h 119"/>
                  <a:gd name="T12" fmla="*/ 41 w 139"/>
                  <a:gd name="T13" fmla="*/ 82 h 119"/>
                  <a:gd name="T14" fmla="*/ 25 w 139"/>
                  <a:gd name="T15" fmla="*/ 86 h 119"/>
                  <a:gd name="T16" fmla="*/ 21 w 139"/>
                  <a:gd name="T17" fmla="*/ 72 h 119"/>
                  <a:gd name="T18" fmla="*/ 10 w 139"/>
                  <a:gd name="T19" fmla="*/ 73 h 119"/>
                  <a:gd name="T20" fmla="*/ 0 w 139"/>
                  <a:gd name="T21" fmla="*/ 59 h 119"/>
                  <a:gd name="T22" fmla="*/ 15 w 139"/>
                  <a:gd name="T23" fmla="*/ 59 h 119"/>
                  <a:gd name="T24" fmla="*/ 24 w 139"/>
                  <a:gd name="T25" fmla="*/ 67 h 119"/>
                  <a:gd name="T26" fmla="*/ 31 w 139"/>
                  <a:gd name="T27" fmla="*/ 50 h 119"/>
                  <a:gd name="T28" fmla="*/ 31 w 139"/>
                  <a:gd name="T29" fmla="*/ 34 h 119"/>
                  <a:gd name="T30" fmla="*/ 43 w 139"/>
                  <a:gd name="T31" fmla="*/ 25 h 119"/>
                  <a:gd name="T32" fmla="*/ 38 w 139"/>
                  <a:gd name="T33" fmla="*/ 4 h 119"/>
                  <a:gd name="T34" fmla="*/ 44 w 139"/>
                  <a:gd name="T35" fmla="*/ 0 h 119"/>
                  <a:gd name="T36" fmla="*/ 53 w 139"/>
                  <a:gd name="T37" fmla="*/ 6 h 119"/>
                  <a:gd name="T38" fmla="*/ 61 w 139"/>
                  <a:gd name="T39" fmla="*/ 3 h 119"/>
                  <a:gd name="T40" fmla="*/ 67 w 139"/>
                  <a:gd name="T41" fmla="*/ 17 h 119"/>
                  <a:gd name="T42" fmla="*/ 84 w 139"/>
                  <a:gd name="T43" fmla="*/ 24 h 119"/>
                  <a:gd name="T44" fmla="*/ 88 w 139"/>
                  <a:gd name="T45" fmla="*/ 34 h 119"/>
                  <a:gd name="T46" fmla="*/ 97 w 139"/>
                  <a:gd name="T47" fmla="*/ 42 h 119"/>
                  <a:gd name="T48" fmla="*/ 110 w 139"/>
                  <a:gd name="T49" fmla="*/ 51 h 119"/>
                  <a:gd name="T50" fmla="*/ 103 w 139"/>
                  <a:gd name="T51" fmla="*/ 60 h 119"/>
                  <a:gd name="T52" fmla="*/ 92 w 139"/>
                  <a:gd name="T53" fmla="*/ 55 h 119"/>
                  <a:gd name="T54" fmla="*/ 83 w 139"/>
                  <a:gd name="T55" fmla="*/ 66 h 119"/>
                  <a:gd name="T56" fmla="*/ 95 w 139"/>
                  <a:gd name="T57" fmla="*/ 70 h 119"/>
                  <a:gd name="T58" fmla="*/ 117 w 139"/>
                  <a:gd name="T59" fmla="*/ 74 h 119"/>
                  <a:gd name="T60" fmla="*/ 127 w 139"/>
                  <a:gd name="T61" fmla="*/ 79 h 119"/>
                  <a:gd name="T62" fmla="*/ 139 w 139"/>
                  <a:gd name="T63" fmla="*/ 102 h 119"/>
                  <a:gd name="T64" fmla="*/ 136 w 139"/>
                  <a:gd name="T65" fmla="*/ 113 h 119"/>
                  <a:gd name="T66" fmla="*/ 116 w 139"/>
                  <a:gd name="T67" fmla="*/ 117 h 119"/>
                  <a:gd name="T68" fmla="*/ 93 w 139"/>
                  <a:gd name="T69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39" h="119">
                    <a:moveTo>
                      <a:pt x="93" y="119"/>
                    </a:moveTo>
                    <a:lnTo>
                      <a:pt x="78" y="110"/>
                    </a:lnTo>
                    <a:lnTo>
                      <a:pt x="79" y="99"/>
                    </a:lnTo>
                    <a:lnTo>
                      <a:pt x="70" y="83"/>
                    </a:lnTo>
                    <a:lnTo>
                      <a:pt x="45" y="104"/>
                    </a:lnTo>
                    <a:lnTo>
                      <a:pt x="45" y="94"/>
                    </a:lnTo>
                    <a:lnTo>
                      <a:pt x="41" y="82"/>
                    </a:lnTo>
                    <a:lnTo>
                      <a:pt x="25" y="86"/>
                    </a:lnTo>
                    <a:lnTo>
                      <a:pt x="21" y="72"/>
                    </a:lnTo>
                    <a:lnTo>
                      <a:pt x="10" y="73"/>
                    </a:lnTo>
                    <a:lnTo>
                      <a:pt x="0" y="59"/>
                    </a:lnTo>
                    <a:lnTo>
                      <a:pt x="15" y="59"/>
                    </a:lnTo>
                    <a:lnTo>
                      <a:pt x="24" y="67"/>
                    </a:lnTo>
                    <a:lnTo>
                      <a:pt x="31" y="50"/>
                    </a:lnTo>
                    <a:lnTo>
                      <a:pt x="31" y="34"/>
                    </a:lnTo>
                    <a:lnTo>
                      <a:pt x="43" y="25"/>
                    </a:lnTo>
                    <a:lnTo>
                      <a:pt x="38" y="4"/>
                    </a:lnTo>
                    <a:lnTo>
                      <a:pt x="44" y="0"/>
                    </a:lnTo>
                    <a:lnTo>
                      <a:pt x="53" y="6"/>
                    </a:lnTo>
                    <a:lnTo>
                      <a:pt x="61" y="3"/>
                    </a:lnTo>
                    <a:lnTo>
                      <a:pt x="67" y="17"/>
                    </a:lnTo>
                    <a:lnTo>
                      <a:pt x="84" y="24"/>
                    </a:lnTo>
                    <a:lnTo>
                      <a:pt x="88" y="34"/>
                    </a:lnTo>
                    <a:lnTo>
                      <a:pt x="97" y="42"/>
                    </a:lnTo>
                    <a:lnTo>
                      <a:pt x="110" y="51"/>
                    </a:lnTo>
                    <a:lnTo>
                      <a:pt x="103" y="60"/>
                    </a:lnTo>
                    <a:lnTo>
                      <a:pt x="92" y="55"/>
                    </a:lnTo>
                    <a:lnTo>
                      <a:pt x="83" y="66"/>
                    </a:lnTo>
                    <a:lnTo>
                      <a:pt x="95" y="70"/>
                    </a:lnTo>
                    <a:lnTo>
                      <a:pt x="117" y="74"/>
                    </a:lnTo>
                    <a:lnTo>
                      <a:pt x="127" y="79"/>
                    </a:lnTo>
                    <a:lnTo>
                      <a:pt x="139" y="102"/>
                    </a:lnTo>
                    <a:lnTo>
                      <a:pt x="136" y="113"/>
                    </a:lnTo>
                    <a:lnTo>
                      <a:pt x="116" y="117"/>
                    </a:lnTo>
                    <a:lnTo>
                      <a:pt x="93" y="119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312" name="Freeform 175">
                <a:extLst>
                  <a:ext uri="{FF2B5EF4-FFF2-40B4-BE49-F238E27FC236}">
                    <a16:creationId xmlns:a16="http://schemas.microsoft.com/office/drawing/2014/main" id="{4CB9ADF9-D96E-4FCB-8D02-4AFE108A68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2" y="2996"/>
                <a:ext cx="88" cy="95"/>
              </a:xfrm>
              <a:custGeom>
                <a:avLst/>
                <a:gdLst>
                  <a:gd name="T0" fmla="*/ 60 w 88"/>
                  <a:gd name="T1" fmla="*/ 95 h 95"/>
                  <a:gd name="T2" fmla="*/ 50 w 88"/>
                  <a:gd name="T3" fmla="*/ 94 h 95"/>
                  <a:gd name="T4" fmla="*/ 30 w 88"/>
                  <a:gd name="T5" fmla="*/ 66 h 95"/>
                  <a:gd name="T6" fmla="*/ 35 w 88"/>
                  <a:gd name="T7" fmla="*/ 57 h 95"/>
                  <a:gd name="T8" fmla="*/ 31 w 88"/>
                  <a:gd name="T9" fmla="*/ 49 h 95"/>
                  <a:gd name="T10" fmla="*/ 13 w 88"/>
                  <a:gd name="T11" fmla="*/ 46 h 95"/>
                  <a:gd name="T12" fmla="*/ 0 w 88"/>
                  <a:gd name="T13" fmla="*/ 35 h 95"/>
                  <a:gd name="T14" fmla="*/ 24 w 88"/>
                  <a:gd name="T15" fmla="*/ 0 h 95"/>
                  <a:gd name="T16" fmla="*/ 39 w 88"/>
                  <a:gd name="T17" fmla="*/ 24 h 95"/>
                  <a:gd name="T18" fmla="*/ 50 w 88"/>
                  <a:gd name="T19" fmla="*/ 29 h 95"/>
                  <a:gd name="T20" fmla="*/ 60 w 88"/>
                  <a:gd name="T21" fmla="*/ 17 h 95"/>
                  <a:gd name="T22" fmla="*/ 68 w 88"/>
                  <a:gd name="T23" fmla="*/ 21 h 95"/>
                  <a:gd name="T24" fmla="*/ 88 w 88"/>
                  <a:gd name="T25" fmla="*/ 65 h 95"/>
                  <a:gd name="T26" fmla="*/ 74 w 88"/>
                  <a:gd name="T27" fmla="*/ 73 h 95"/>
                  <a:gd name="T28" fmla="*/ 60 w 88"/>
                  <a:gd name="T29" fmla="*/ 9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8" h="95">
                    <a:moveTo>
                      <a:pt x="60" y="95"/>
                    </a:moveTo>
                    <a:lnTo>
                      <a:pt x="50" y="94"/>
                    </a:lnTo>
                    <a:lnTo>
                      <a:pt x="30" y="66"/>
                    </a:lnTo>
                    <a:lnTo>
                      <a:pt x="35" y="57"/>
                    </a:lnTo>
                    <a:lnTo>
                      <a:pt x="31" y="49"/>
                    </a:lnTo>
                    <a:lnTo>
                      <a:pt x="13" y="46"/>
                    </a:lnTo>
                    <a:lnTo>
                      <a:pt x="0" y="35"/>
                    </a:lnTo>
                    <a:lnTo>
                      <a:pt x="24" y="0"/>
                    </a:lnTo>
                    <a:lnTo>
                      <a:pt x="39" y="24"/>
                    </a:lnTo>
                    <a:lnTo>
                      <a:pt x="50" y="29"/>
                    </a:lnTo>
                    <a:lnTo>
                      <a:pt x="60" y="17"/>
                    </a:lnTo>
                    <a:lnTo>
                      <a:pt x="68" y="21"/>
                    </a:lnTo>
                    <a:lnTo>
                      <a:pt x="88" y="65"/>
                    </a:lnTo>
                    <a:lnTo>
                      <a:pt x="74" y="73"/>
                    </a:lnTo>
                    <a:lnTo>
                      <a:pt x="60" y="95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313" name="Freeform 176">
                <a:extLst>
                  <a:ext uri="{FF2B5EF4-FFF2-40B4-BE49-F238E27FC236}">
                    <a16:creationId xmlns:a16="http://schemas.microsoft.com/office/drawing/2014/main" id="{8DC596B3-339A-4126-8B5E-5FD1EF1962A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267" y="3439"/>
                <a:ext cx="75" cy="73"/>
              </a:xfrm>
              <a:custGeom>
                <a:avLst/>
                <a:gdLst>
                  <a:gd name="T0" fmla="*/ 23 w 75"/>
                  <a:gd name="T1" fmla="*/ 18 h 73"/>
                  <a:gd name="T2" fmla="*/ 25 w 75"/>
                  <a:gd name="T3" fmla="*/ 7 h 73"/>
                  <a:gd name="T4" fmla="*/ 31 w 75"/>
                  <a:gd name="T5" fmla="*/ 0 h 73"/>
                  <a:gd name="T6" fmla="*/ 37 w 75"/>
                  <a:gd name="T7" fmla="*/ 4 h 73"/>
                  <a:gd name="T8" fmla="*/ 50 w 75"/>
                  <a:gd name="T9" fmla="*/ 11 h 73"/>
                  <a:gd name="T10" fmla="*/ 49 w 75"/>
                  <a:gd name="T11" fmla="*/ 13 h 73"/>
                  <a:gd name="T12" fmla="*/ 38 w 75"/>
                  <a:gd name="T13" fmla="*/ 15 h 73"/>
                  <a:gd name="T14" fmla="*/ 33 w 75"/>
                  <a:gd name="T15" fmla="*/ 15 h 73"/>
                  <a:gd name="T16" fmla="*/ 26 w 75"/>
                  <a:gd name="T17" fmla="*/ 19 h 73"/>
                  <a:gd name="T18" fmla="*/ 62 w 75"/>
                  <a:gd name="T19" fmla="*/ 37 h 73"/>
                  <a:gd name="T20" fmla="*/ 56 w 75"/>
                  <a:gd name="T21" fmla="*/ 33 h 73"/>
                  <a:gd name="T22" fmla="*/ 56 w 75"/>
                  <a:gd name="T23" fmla="*/ 26 h 73"/>
                  <a:gd name="T24" fmla="*/ 63 w 75"/>
                  <a:gd name="T25" fmla="*/ 26 h 73"/>
                  <a:gd name="T26" fmla="*/ 64 w 75"/>
                  <a:gd name="T27" fmla="*/ 20 h 73"/>
                  <a:gd name="T28" fmla="*/ 73 w 75"/>
                  <a:gd name="T29" fmla="*/ 14 h 73"/>
                  <a:gd name="T30" fmla="*/ 75 w 75"/>
                  <a:gd name="T31" fmla="*/ 33 h 73"/>
                  <a:gd name="T32" fmla="*/ 73 w 75"/>
                  <a:gd name="T33" fmla="*/ 33 h 73"/>
                  <a:gd name="T34" fmla="*/ 69 w 75"/>
                  <a:gd name="T35" fmla="*/ 34 h 73"/>
                  <a:gd name="T36" fmla="*/ 65 w 75"/>
                  <a:gd name="T37" fmla="*/ 38 h 73"/>
                  <a:gd name="T38" fmla="*/ 0 w 75"/>
                  <a:gd name="T39" fmla="*/ 32 h 73"/>
                  <a:gd name="T40" fmla="*/ 11 w 75"/>
                  <a:gd name="T41" fmla="*/ 24 h 73"/>
                  <a:gd name="T42" fmla="*/ 14 w 75"/>
                  <a:gd name="T43" fmla="*/ 30 h 73"/>
                  <a:gd name="T44" fmla="*/ 7 w 75"/>
                  <a:gd name="T45" fmla="*/ 40 h 73"/>
                  <a:gd name="T46" fmla="*/ 21 w 75"/>
                  <a:gd name="T47" fmla="*/ 62 h 73"/>
                  <a:gd name="T48" fmla="*/ 14 w 75"/>
                  <a:gd name="T49" fmla="*/ 53 h 73"/>
                  <a:gd name="T50" fmla="*/ 15 w 75"/>
                  <a:gd name="T51" fmla="*/ 46 h 73"/>
                  <a:gd name="T52" fmla="*/ 28 w 75"/>
                  <a:gd name="T53" fmla="*/ 49 h 73"/>
                  <a:gd name="T54" fmla="*/ 30 w 75"/>
                  <a:gd name="T55" fmla="*/ 58 h 73"/>
                  <a:gd name="T56" fmla="*/ 21 w 75"/>
                  <a:gd name="T57" fmla="*/ 62 h 73"/>
                  <a:gd name="T58" fmla="*/ 48 w 75"/>
                  <a:gd name="T59" fmla="*/ 72 h 73"/>
                  <a:gd name="T60" fmla="*/ 45 w 75"/>
                  <a:gd name="T61" fmla="*/ 65 h 73"/>
                  <a:gd name="T62" fmla="*/ 49 w 75"/>
                  <a:gd name="T63" fmla="*/ 55 h 73"/>
                  <a:gd name="T64" fmla="*/ 39 w 75"/>
                  <a:gd name="T65" fmla="*/ 47 h 73"/>
                  <a:gd name="T66" fmla="*/ 34 w 75"/>
                  <a:gd name="T67" fmla="*/ 33 h 73"/>
                  <a:gd name="T68" fmla="*/ 35 w 75"/>
                  <a:gd name="T69" fmla="*/ 23 h 73"/>
                  <a:gd name="T70" fmla="*/ 42 w 75"/>
                  <a:gd name="T71" fmla="*/ 21 h 73"/>
                  <a:gd name="T72" fmla="*/ 47 w 75"/>
                  <a:gd name="T73" fmla="*/ 29 h 73"/>
                  <a:gd name="T74" fmla="*/ 49 w 75"/>
                  <a:gd name="T75" fmla="*/ 32 h 73"/>
                  <a:gd name="T76" fmla="*/ 50 w 75"/>
                  <a:gd name="T77" fmla="*/ 34 h 73"/>
                  <a:gd name="T78" fmla="*/ 62 w 75"/>
                  <a:gd name="T79" fmla="*/ 56 h 73"/>
                  <a:gd name="T80" fmla="*/ 57 w 75"/>
                  <a:gd name="T81" fmla="*/ 70 h 73"/>
                  <a:gd name="T82" fmla="*/ 51 w 75"/>
                  <a:gd name="T83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75" h="73">
                    <a:moveTo>
                      <a:pt x="26" y="19"/>
                    </a:moveTo>
                    <a:lnTo>
                      <a:pt x="23" y="18"/>
                    </a:lnTo>
                    <a:lnTo>
                      <a:pt x="23" y="14"/>
                    </a:lnTo>
                    <a:lnTo>
                      <a:pt x="25" y="7"/>
                    </a:lnTo>
                    <a:lnTo>
                      <a:pt x="28" y="3"/>
                    </a:lnTo>
                    <a:lnTo>
                      <a:pt x="31" y="0"/>
                    </a:lnTo>
                    <a:lnTo>
                      <a:pt x="35" y="1"/>
                    </a:lnTo>
                    <a:lnTo>
                      <a:pt x="37" y="4"/>
                    </a:lnTo>
                    <a:lnTo>
                      <a:pt x="35" y="12"/>
                    </a:lnTo>
                    <a:lnTo>
                      <a:pt x="50" y="11"/>
                    </a:lnTo>
                    <a:lnTo>
                      <a:pt x="51" y="12"/>
                    </a:lnTo>
                    <a:lnTo>
                      <a:pt x="49" y="13"/>
                    </a:lnTo>
                    <a:lnTo>
                      <a:pt x="40" y="16"/>
                    </a:lnTo>
                    <a:lnTo>
                      <a:pt x="38" y="15"/>
                    </a:lnTo>
                    <a:lnTo>
                      <a:pt x="37" y="15"/>
                    </a:lnTo>
                    <a:lnTo>
                      <a:pt x="33" y="15"/>
                    </a:lnTo>
                    <a:lnTo>
                      <a:pt x="28" y="17"/>
                    </a:lnTo>
                    <a:lnTo>
                      <a:pt x="26" y="19"/>
                    </a:lnTo>
                    <a:close/>
                    <a:moveTo>
                      <a:pt x="65" y="38"/>
                    </a:moveTo>
                    <a:lnTo>
                      <a:pt x="62" y="37"/>
                    </a:lnTo>
                    <a:lnTo>
                      <a:pt x="58" y="34"/>
                    </a:lnTo>
                    <a:lnTo>
                      <a:pt x="56" y="33"/>
                    </a:lnTo>
                    <a:lnTo>
                      <a:pt x="55" y="30"/>
                    </a:lnTo>
                    <a:lnTo>
                      <a:pt x="56" y="26"/>
                    </a:lnTo>
                    <a:lnTo>
                      <a:pt x="60" y="26"/>
                    </a:lnTo>
                    <a:lnTo>
                      <a:pt x="63" y="26"/>
                    </a:lnTo>
                    <a:lnTo>
                      <a:pt x="65" y="25"/>
                    </a:lnTo>
                    <a:lnTo>
                      <a:pt x="64" y="20"/>
                    </a:lnTo>
                    <a:lnTo>
                      <a:pt x="63" y="18"/>
                    </a:lnTo>
                    <a:lnTo>
                      <a:pt x="73" y="14"/>
                    </a:lnTo>
                    <a:lnTo>
                      <a:pt x="71" y="26"/>
                    </a:lnTo>
                    <a:lnTo>
                      <a:pt x="75" y="33"/>
                    </a:lnTo>
                    <a:lnTo>
                      <a:pt x="74" y="35"/>
                    </a:lnTo>
                    <a:lnTo>
                      <a:pt x="73" y="33"/>
                    </a:lnTo>
                    <a:lnTo>
                      <a:pt x="71" y="33"/>
                    </a:lnTo>
                    <a:lnTo>
                      <a:pt x="69" y="34"/>
                    </a:lnTo>
                    <a:lnTo>
                      <a:pt x="67" y="37"/>
                    </a:lnTo>
                    <a:lnTo>
                      <a:pt x="65" y="38"/>
                    </a:lnTo>
                    <a:close/>
                    <a:moveTo>
                      <a:pt x="1" y="40"/>
                    </a:moveTo>
                    <a:lnTo>
                      <a:pt x="0" y="32"/>
                    </a:lnTo>
                    <a:lnTo>
                      <a:pt x="4" y="27"/>
                    </a:lnTo>
                    <a:lnTo>
                      <a:pt x="11" y="24"/>
                    </a:lnTo>
                    <a:lnTo>
                      <a:pt x="13" y="23"/>
                    </a:lnTo>
                    <a:lnTo>
                      <a:pt x="14" y="30"/>
                    </a:lnTo>
                    <a:lnTo>
                      <a:pt x="11" y="36"/>
                    </a:lnTo>
                    <a:lnTo>
                      <a:pt x="7" y="40"/>
                    </a:lnTo>
                    <a:lnTo>
                      <a:pt x="1" y="40"/>
                    </a:lnTo>
                    <a:close/>
                    <a:moveTo>
                      <a:pt x="21" y="62"/>
                    </a:moveTo>
                    <a:lnTo>
                      <a:pt x="17" y="57"/>
                    </a:lnTo>
                    <a:lnTo>
                      <a:pt x="14" y="53"/>
                    </a:lnTo>
                    <a:lnTo>
                      <a:pt x="14" y="49"/>
                    </a:lnTo>
                    <a:lnTo>
                      <a:pt x="15" y="46"/>
                    </a:lnTo>
                    <a:lnTo>
                      <a:pt x="25" y="47"/>
                    </a:lnTo>
                    <a:lnTo>
                      <a:pt x="28" y="49"/>
                    </a:lnTo>
                    <a:lnTo>
                      <a:pt x="31" y="55"/>
                    </a:lnTo>
                    <a:lnTo>
                      <a:pt x="30" y="58"/>
                    </a:lnTo>
                    <a:lnTo>
                      <a:pt x="28" y="61"/>
                    </a:lnTo>
                    <a:lnTo>
                      <a:pt x="21" y="62"/>
                    </a:lnTo>
                    <a:close/>
                    <a:moveTo>
                      <a:pt x="51" y="73"/>
                    </a:moveTo>
                    <a:lnTo>
                      <a:pt x="48" y="72"/>
                    </a:lnTo>
                    <a:lnTo>
                      <a:pt x="45" y="68"/>
                    </a:lnTo>
                    <a:lnTo>
                      <a:pt x="45" y="65"/>
                    </a:lnTo>
                    <a:lnTo>
                      <a:pt x="48" y="58"/>
                    </a:lnTo>
                    <a:lnTo>
                      <a:pt x="49" y="55"/>
                    </a:lnTo>
                    <a:lnTo>
                      <a:pt x="46" y="53"/>
                    </a:lnTo>
                    <a:lnTo>
                      <a:pt x="39" y="47"/>
                    </a:lnTo>
                    <a:lnTo>
                      <a:pt x="35" y="35"/>
                    </a:lnTo>
                    <a:lnTo>
                      <a:pt x="34" y="33"/>
                    </a:lnTo>
                    <a:lnTo>
                      <a:pt x="34" y="27"/>
                    </a:lnTo>
                    <a:lnTo>
                      <a:pt x="35" y="23"/>
                    </a:lnTo>
                    <a:lnTo>
                      <a:pt x="39" y="21"/>
                    </a:lnTo>
                    <a:lnTo>
                      <a:pt x="42" y="21"/>
                    </a:lnTo>
                    <a:lnTo>
                      <a:pt x="44" y="24"/>
                    </a:lnTo>
                    <a:lnTo>
                      <a:pt x="47" y="29"/>
                    </a:lnTo>
                    <a:lnTo>
                      <a:pt x="49" y="31"/>
                    </a:lnTo>
                    <a:lnTo>
                      <a:pt x="49" y="32"/>
                    </a:lnTo>
                    <a:lnTo>
                      <a:pt x="49" y="32"/>
                    </a:lnTo>
                    <a:lnTo>
                      <a:pt x="50" y="34"/>
                    </a:lnTo>
                    <a:lnTo>
                      <a:pt x="61" y="48"/>
                    </a:lnTo>
                    <a:lnTo>
                      <a:pt x="62" y="56"/>
                    </a:lnTo>
                    <a:lnTo>
                      <a:pt x="59" y="68"/>
                    </a:lnTo>
                    <a:lnTo>
                      <a:pt x="57" y="70"/>
                    </a:lnTo>
                    <a:lnTo>
                      <a:pt x="55" y="72"/>
                    </a:lnTo>
                    <a:lnTo>
                      <a:pt x="51" y="73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314" name="Freeform 177">
                <a:extLst>
                  <a:ext uri="{FF2B5EF4-FFF2-40B4-BE49-F238E27FC236}">
                    <a16:creationId xmlns:a16="http://schemas.microsoft.com/office/drawing/2014/main" id="{059EC51B-9775-4A89-8E68-8668A0C85E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9" y="3206"/>
                <a:ext cx="60" cy="34"/>
              </a:xfrm>
              <a:custGeom>
                <a:avLst/>
                <a:gdLst>
                  <a:gd name="T0" fmla="*/ 39 w 60"/>
                  <a:gd name="T1" fmla="*/ 34 h 34"/>
                  <a:gd name="T2" fmla="*/ 20 w 60"/>
                  <a:gd name="T3" fmla="*/ 32 h 34"/>
                  <a:gd name="T4" fmla="*/ 8 w 60"/>
                  <a:gd name="T5" fmla="*/ 20 h 34"/>
                  <a:gd name="T6" fmla="*/ 0 w 60"/>
                  <a:gd name="T7" fmla="*/ 5 h 34"/>
                  <a:gd name="T8" fmla="*/ 13 w 60"/>
                  <a:gd name="T9" fmla="*/ 7 h 34"/>
                  <a:gd name="T10" fmla="*/ 43 w 60"/>
                  <a:gd name="T11" fmla="*/ 0 h 34"/>
                  <a:gd name="T12" fmla="*/ 60 w 60"/>
                  <a:gd name="T13" fmla="*/ 5 h 34"/>
                  <a:gd name="T14" fmla="*/ 46 w 60"/>
                  <a:gd name="T15" fmla="*/ 19 h 34"/>
                  <a:gd name="T16" fmla="*/ 39 w 60"/>
                  <a:gd name="T17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0" h="34">
                    <a:moveTo>
                      <a:pt x="39" y="34"/>
                    </a:moveTo>
                    <a:lnTo>
                      <a:pt x="20" y="32"/>
                    </a:lnTo>
                    <a:lnTo>
                      <a:pt x="8" y="20"/>
                    </a:lnTo>
                    <a:lnTo>
                      <a:pt x="0" y="5"/>
                    </a:lnTo>
                    <a:lnTo>
                      <a:pt x="13" y="7"/>
                    </a:lnTo>
                    <a:lnTo>
                      <a:pt x="43" y="0"/>
                    </a:lnTo>
                    <a:lnTo>
                      <a:pt x="60" y="5"/>
                    </a:lnTo>
                    <a:lnTo>
                      <a:pt x="46" y="19"/>
                    </a:lnTo>
                    <a:lnTo>
                      <a:pt x="39" y="34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315" name="Freeform 178">
                <a:extLst>
                  <a:ext uri="{FF2B5EF4-FFF2-40B4-BE49-F238E27FC236}">
                    <a16:creationId xmlns:a16="http://schemas.microsoft.com/office/drawing/2014/main" id="{5F3E58C2-3DDC-448D-AFB2-C92EA0321A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18" y="2505"/>
                <a:ext cx="87" cy="81"/>
              </a:xfrm>
              <a:custGeom>
                <a:avLst/>
                <a:gdLst>
                  <a:gd name="T0" fmla="*/ 54 w 87"/>
                  <a:gd name="T1" fmla="*/ 81 h 81"/>
                  <a:gd name="T2" fmla="*/ 45 w 87"/>
                  <a:gd name="T3" fmla="*/ 65 h 81"/>
                  <a:gd name="T4" fmla="*/ 38 w 87"/>
                  <a:gd name="T5" fmla="*/ 72 h 81"/>
                  <a:gd name="T6" fmla="*/ 32 w 87"/>
                  <a:gd name="T7" fmla="*/ 58 h 81"/>
                  <a:gd name="T8" fmla="*/ 0 w 87"/>
                  <a:gd name="T9" fmla="*/ 31 h 81"/>
                  <a:gd name="T10" fmla="*/ 13 w 87"/>
                  <a:gd name="T11" fmla="*/ 19 h 81"/>
                  <a:gd name="T12" fmla="*/ 33 w 87"/>
                  <a:gd name="T13" fmla="*/ 22 h 81"/>
                  <a:gd name="T14" fmla="*/ 47 w 87"/>
                  <a:gd name="T15" fmla="*/ 0 h 81"/>
                  <a:gd name="T16" fmla="*/ 61 w 87"/>
                  <a:gd name="T17" fmla="*/ 12 h 81"/>
                  <a:gd name="T18" fmla="*/ 87 w 87"/>
                  <a:gd name="T19" fmla="*/ 38 h 81"/>
                  <a:gd name="T20" fmla="*/ 75 w 87"/>
                  <a:gd name="T21" fmla="*/ 37 h 81"/>
                  <a:gd name="T22" fmla="*/ 54 w 87"/>
                  <a:gd name="T23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7" h="81">
                    <a:moveTo>
                      <a:pt x="54" y="81"/>
                    </a:moveTo>
                    <a:lnTo>
                      <a:pt x="45" y="65"/>
                    </a:lnTo>
                    <a:lnTo>
                      <a:pt x="38" y="72"/>
                    </a:lnTo>
                    <a:lnTo>
                      <a:pt x="32" y="58"/>
                    </a:lnTo>
                    <a:lnTo>
                      <a:pt x="0" y="31"/>
                    </a:lnTo>
                    <a:lnTo>
                      <a:pt x="13" y="19"/>
                    </a:lnTo>
                    <a:lnTo>
                      <a:pt x="33" y="22"/>
                    </a:lnTo>
                    <a:lnTo>
                      <a:pt x="47" y="0"/>
                    </a:lnTo>
                    <a:lnTo>
                      <a:pt x="61" y="12"/>
                    </a:lnTo>
                    <a:lnTo>
                      <a:pt x="87" y="38"/>
                    </a:lnTo>
                    <a:lnTo>
                      <a:pt x="75" y="37"/>
                    </a:lnTo>
                    <a:lnTo>
                      <a:pt x="54" y="81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316" name="Freeform 179">
                <a:extLst>
                  <a:ext uri="{FF2B5EF4-FFF2-40B4-BE49-F238E27FC236}">
                    <a16:creationId xmlns:a16="http://schemas.microsoft.com/office/drawing/2014/main" id="{F78CCBF8-3E50-424D-BCE9-EEB47768A4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1" y="3177"/>
                <a:ext cx="58" cy="65"/>
              </a:xfrm>
              <a:custGeom>
                <a:avLst/>
                <a:gdLst>
                  <a:gd name="T0" fmla="*/ 5 w 58"/>
                  <a:gd name="T1" fmla="*/ 65 h 65"/>
                  <a:gd name="T2" fmla="*/ 3 w 58"/>
                  <a:gd name="T3" fmla="*/ 51 h 65"/>
                  <a:gd name="T4" fmla="*/ 0 w 58"/>
                  <a:gd name="T5" fmla="*/ 35 h 65"/>
                  <a:gd name="T6" fmla="*/ 5 w 58"/>
                  <a:gd name="T7" fmla="*/ 25 h 65"/>
                  <a:gd name="T8" fmla="*/ 4 w 58"/>
                  <a:gd name="T9" fmla="*/ 7 h 65"/>
                  <a:gd name="T10" fmla="*/ 29 w 58"/>
                  <a:gd name="T11" fmla="*/ 14 h 65"/>
                  <a:gd name="T12" fmla="*/ 37 w 58"/>
                  <a:gd name="T13" fmla="*/ 0 h 65"/>
                  <a:gd name="T14" fmla="*/ 50 w 58"/>
                  <a:gd name="T15" fmla="*/ 11 h 65"/>
                  <a:gd name="T16" fmla="*/ 58 w 58"/>
                  <a:gd name="T17" fmla="*/ 26 h 65"/>
                  <a:gd name="T18" fmla="*/ 50 w 58"/>
                  <a:gd name="T19" fmla="*/ 28 h 65"/>
                  <a:gd name="T20" fmla="*/ 39 w 58"/>
                  <a:gd name="T21" fmla="*/ 48 h 65"/>
                  <a:gd name="T22" fmla="*/ 28 w 58"/>
                  <a:gd name="T23" fmla="*/ 57 h 65"/>
                  <a:gd name="T24" fmla="*/ 21 w 58"/>
                  <a:gd name="T25" fmla="*/ 62 h 65"/>
                  <a:gd name="T26" fmla="*/ 12 w 58"/>
                  <a:gd name="T27" fmla="*/ 61 h 65"/>
                  <a:gd name="T28" fmla="*/ 5 w 58"/>
                  <a:gd name="T29" fmla="*/ 65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8" h="65">
                    <a:moveTo>
                      <a:pt x="5" y="65"/>
                    </a:moveTo>
                    <a:lnTo>
                      <a:pt x="3" y="51"/>
                    </a:lnTo>
                    <a:lnTo>
                      <a:pt x="0" y="35"/>
                    </a:lnTo>
                    <a:lnTo>
                      <a:pt x="5" y="25"/>
                    </a:lnTo>
                    <a:lnTo>
                      <a:pt x="4" y="7"/>
                    </a:lnTo>
                    <a:lnTo>
                      <a:pt x="29" y="14"/>
                    </a:lnTo>
                    <a:lnTo>
                      <a:pt x="37" y="0"/>
                    </a:lnTo>
                    <a:lnTo>
                      <a:pt x="50" y="11"/>
                    </a:lnTo>
                    <a:lnTo>
                      <a:pt x="58" y="26"/>
                    </a:lnTo>
                    <a:lnTo>
                      <a:pt x="50" y="28"/>
                    </a:lnTo>
                    <a:lnTo>
                      <a:pt x="39" y="48"/>
                    </a:lnTo>
                    <a:lnTo>
                      <a:pt x="28" y="57"/>
                    </a:lnTo>
                    <a:lnTo>
                      <a:pt x="21" y="62"/>
                    </a:lnTo>
                    <a:lnTo>
                      <a:pt x="12" y="61"/>
                    </a:lnTo>
                    <a:lnTo>
                      <a:pt x="5" y="65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317" name="Freeform 180">
                <a:extLst>
                  <a:ext uri="{FF2B5EF4-FFF2-40B4-BE49-F238E27FC236}">
                    <a16:creationId xmlns:a16="http://schemas.microsoft.com/office/drawing/2014/main" id="{F54574C3-B9EF-4823-963E-A259919012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1" y="3396"/>
                <a:ext cx="68" cy="43"/>
              </a:xfrm>
              <a:custGeom>
                <a:avLst/>
                <a:gdLst>
                  <a:gd name="T0" fmla="*/ 14 w 68"/>
                  <a:gd name="T1" fmla="*/ 43 h 43"/>
                  <a:gd name="T2" fmla="*/ 7 w 68"/>
                  <a:gd name="T3" fmla="*/ 34 h 43"/>
                  <a:gd name="T4" fmla="*/ 0 w 68"/>
                  <a:gd name="T5" fmla="*/ 32 h 43"/>
                  <a:gd name="T6" fmla="*/ 24 w 68"/>
                  <a:gd name="T7" fmla="*/ 11 h 43"/>
                  <a:gd name="T8" fmla="*/ 47 w 68"/>
                  <a:gd name="T9" fmla="*/ 2 h 43"/>
                  <a:gd name="T10" fmla="*/ 68 w 68"/>
                  <a:gd name="T11" fmla="*/ 0 h 43"/>
                  <a:gd name="T12" fmla="*/ 38 w 68"/>
                  <a:gd name="T13" fmla="*/ 36 h 43"/>
                  <a:gd name="T14" fmla="*/ 34 w 68"/>
                  <a:gd name="T15" fmla="*/ 31 h 43"/>
                  <a:gd name="T16" fmla="*/ 14 w 68"/>
                  <a:gd name="T17" fmla="*/ 43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8" h="43">
                    <a:moveTo>
                      <a:pt x="14" y="43"/>
                    </a:moveTo>
                    <a:lnTo>
                      <a:pt x="7" y="34"/>
                    </a:lnTo>
                    <a:lnTo>
                      <a:pt x="0" y="32"/>
                    </a:lnTo>
                    <a:lnTo>
                      <a:pt x="24" y="11"/>
                    </a:lnTo>
                    <a:lnTo>
                      <a:pt x="47" y="2"/>
                    </a:lnTo>
                    <a:lnTo>
                      <a:pt x="68" y="0"/>
                    </a:lnTo>
                    <a:lnTo>
                      <a:pt x="38" y="36"/>
                    </a:lnTo>
                    <a:lnTo>
                      <a:pt x="34" y="31"/>
                    </a:lnTo>
                    <a:lnTo>
                      <a:pt x="14" y="43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318" name="Freeform 182">
                <a:extLst>
                  <a:ext uri="{FF2B5EF4-FFF2-40B4-BE49-F238E27FC236}">
                    <a16:creationId xmlns:a16="http://schemas.microsoft.com/office/drawing/2014/main" id="{E0D92764-B7C6-44C3-8F54-ED2AFD59DE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68" y="3452"/>
                <a:ext cx="61" cy="68"/>
              </a:xfrm>
              <a:custGeom>
                <a:avLst/>
                <a:gdLst>
                  <a:gd name="T0" fmla="*/ 29 w 61"/>
                  <a:gd name="T1" fmla="*/ 68 h 68"/>
                  <a:gd name="T2" fmla="*/ 12 w 61"/>
                  <a:gd name="T3" fmla="*/ 63 h 68"/>
                  <a:gd name="T4" fmla="*/ 0 w 61"/>
                  <a:gd name="T5" fmla="*/ 30 h 68"/>
                  <a:gd name="T6" fmla="*/ 17 w 61"/>
                  <a:gd name="T7" fmla="*/ 20 h 68"/>
                  <a:gd name="T8" fmla="*/ 25 w 61"/>
                  <a:gd name="T9" fmla="*/ 20 h 68"/>
                  <a:gd name="T10" fmla="*/ 31 w 61"/>
                  <a:gd name="T11" fmla="*/ 0 h 68"/>
                  <a:gd name="T12" fmla="*/ 42 w 61"/>
                  <a:gd name="T13" fmla="*/ 13 h 68"/>
                  <a:gd name="T14" fmla="*/ 53 w 61"/>
                  <a:gd name="T15" fmla="*/ 10 h 68"/>
                  <a:gd name="T16" fmla="*/ 61 w 61"/>
                  <a:gd name="T17" fmla="*/ 20 h 68"/>
                  <a:gd name="T18" fmla="*/ 46 w 61"/>
                  <a:gd name="T19" fmla="*/ 52 h 68"/>
                  <a:gd name="T20" fmla="*/ 29 w 61"/>
                  <a:gd name="T21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1" h="68">
                    <a:moveTo>
                      <a:pt x="29" y="68"/>
                    </a:moveTo>
                    <a:lnTo>
                      <a:pt x="12" y="63"/>
                    </a:lnTo>
                    <a:lnTo>
                      <a:pt x="0" y="30"/>
                    </a:lnTo>
                    <a:lnTo>
                      <a:pt x="17" y="20"/>
                    </a:lnTo>
                    <a:lnTo>
                      <a:pt x="25" y="20"/>
                    </a:lnTo>
                    <a:lnTo>
                      <a:pt x="31" y="0"/>
                    </a:lnTo>
                    <a:lnTo>
                      <a:pt x="42" y="13"/>
                    </a:lnTo>
                    <a:lnTo>
                      <a:pt x="53" y="10"/>
                    </a:lnTo>
                    <a:lnTo>
                      <a:pt x="61" y="20"/>
                    </a:lnTo>
                    <a:lnTo>
                      <a:pt x="46" y="52"/>
                    </a:lnTo>
                    <a:lnTo>
                      <a:pt x="29" y="68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319" name="Freeform 183">
                <a:extLst>
                  <a:ext uri="{FF2B5EF4-FFF2-40B4-BE49-F238E27FC236}">
                    <a16:creationId xmlns:a16="http://schemas.microsoft.com/office/drawing/2014/main" id="{8AC2143C-FE8C-44B8-9871-6020BFBEC74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251" y="2835"/>
                <a:ext cx="97" cy="119"/>
              </a:xfrm>
              <a:custGeom>
                <a:avLst/>
                <a:gdLst>
                  <a:gd name="T0" fmla="*/ 2 w 97"/>
                  <a:gd name="T1" fmla="*/ 59 h 119"/>
                  <a:gd name="T2" fmla="*/ 1 w 97"/>
                  <a:gd name="T3" fmla="*/ 57 h 119"/>
                  <a:gd name="T4" fmla="*/ 0 w 97"/>
                  <a:gd name="T5" fmla="*/ 55 h 119"/>
                  <a:gd name="T6" fmla="*/ 1 w 97"/>
                  <a:gd name="T7" fmla="*/ 48 h 119"/>
                  <a:gd name="T8" fmla="*/ 2 w 97"/>
                  <a:gd name="T9" fmla="*/ 46 h 119"/>
                  <a:gd name="T10" fmla="*/ 5 w 97"/>
                  <a:gd name="T11" fmla="*/ 47 h 119"/>
                  <a:gd name="T12" fmla="*/ 7 w 97"/>
                  <a:gd name="T13" fmla="*/ 48 h 119"/>
                  <a:gd name="T14" fmla="*/ 8 w 97"/>
                  <a:gd name="T15" fmla="*/ 54 h 119"/>
                  <a:gd name="T16" fmla="*/ 8 w 97"/>
                  <a:gd name="T17" fmla="*/ 59 h 119"/>
                  <a:gd name="T18" fmla="*/ 2 w 97"/>
                  <a:gd name="T19" fmla="*/ 59 h 119"/>
                  <a:gd name="T20" fmla="*/ 30 w 97"/>
                  <a:gd name="T21" fmla="*/ 119 h 119"/>
                  <a:gd name="T22" fmla="*/ 32 w 97"/>
                  <a:gd name="T23" fmla="*/ 115 h 119"/>
                  <a:gd name="T24" fmla="*/ 32 w 97"/>
                  <a:gd name="T25" fmla="*/ 114 h 119"/>
                  <a:gd name="T26" fmla="*/ 34 w 97"/>
                  <a:gd name="T27" fmla="*/ 110 h 119"/>
                  <a:gd name="T28" fmla="*/ 33 w 97"/>
                  <a:gd name="T29" fmla="*/ 107 h 119"/>
                  <a:gd name="T30" fmla="*/ 29 w 97"/>
                  <a:gd name="T31" fmla="*/ 106 h 119"/>
                  <a:gd name="T32" fmla="*/ 26 w 97"/>
                  <a:gd name="T33" fmla="*/ 107 h 119"/>
                  <a:gd name="T34" fmla="*/ 34 w 97"/>
                  <a:gd name="T35" fmla="*/ 99 h 119"/>
                  <a:gd name="T36" fmla="*/ 23 w 97"/>
                  <a:gd name="T37" fmla="*/ 89 h 119"/>
                  <a:gd name="T38" fmla="*/ 11 w 97"/>
                  <a:gd name="T39" fmla="*/ 101 h 119"/>
                  <a:gd name="T40" fmla="*/ 10 w 97"/>
                  <a:gd name="T41" fmla="*/ 98 h 119"/>
                  <a:gd name="T42" fmla="*/ 11 w 97"/>
                  <a:gd name="T43" fmla="*/ 90 h 119"/>
                  <a:gd name="T44" fmla="*/ 14 w 97"/>
                  <a:gd name="T45" fmla="*/ 82 h 119"/>
                  <a:gd name="T46" fmla="*/ 14 w 97"/>
                  <a:gd name="T47" fmla="*/ 76 h 119"/>
                  <a:gd name="T48" fmla="*/ 12 w 97"/>
                  <a:gd name="T49" fmla="*/ 74 h 119"/>
                  <a:gd name="T50" fmla="*/ 10 w 97"/>
                  <a:gd name="T51" fmla="*/ 71 h 119"/>
                  <a:gd name="T52" fmla="*/ 10 w 97"/>
                  <a:gd name="T53" fmla="*/ 67 h 119"/>
                  <a:gd name="T54" fmla="*/ 10 w 97"/>
                  <a:gd name="T55" fmla="*/ 56 h 119"/>
                  <a:gd name="T56" fmla="*/ 18 w 97"/>
                  <a:gd name="T57" fmla="*/ 44 h 119"/>
                  <a:gd name="T58" fmla="*/ 20 w 97"/>
                  <a:gd name="T59" fmla="*/ 40 h 119"/>
                  <a:gd name="T60" fmla="*/ 21 w 97"/>
                  <a:gd name="T61" fmla="*/ 37 h 119"/>
                  <a:gd name="T62" fmla="*/ 17 w 97"/>
                  <a:gd name="T63" fmla="*/ 34 h 119"/>
                  <a:gd name="T64" fmla="*/ 14 w 97"/>
                  <a:gd name="T65" fmla="*/ 34 h 119"/>
                  <a:gd name="T66" fmla="*/ 10 w 97"/>
                  <a:gd name="T67" fmla="*/ 38 h 119"/>
                  <a:gd name="T68" fmla="*/ 8 w 97"/>
                  <a:gd name="T69" fmla="*/ 38 h 119"/>
                  <a:gd name="T70" fmla="*/ 7 w 97"/>
                  <a:gd name="T71" fmla="*/ 36 h 119"/>
                  <a:gd name="T72" fmla="*/ 6 w 97"/>
                  <a:gd name="T73" fmla="*/ 34 h 119"/>
                  <a:gd name="T74" fmla="*/ 8 w 97"/>
                  <a:gd name="T75" fmla="*/ 22 h 119"/>
                  <a:gd name="T76" fmla="*/ 8 w 97"/>
                  <a:gd name="T77" fmla="*/ 19 h 119"/>
                  <a:gd name="T78" fmla="*/ 10 w 97"/>
                  <a:gd name="T79" fmla="*/ 16 h 119"/>
                  <a:gd name="T80" fmla="*/ 19 w 97"/>
                  <a:gd name="T81" fmla="*/ 16 h 119"/>
                  <a:gd name="T82" fmla="*/ 35 w 97"/>
                  <a:gd name="T83" fmla="*/ 24 h 119"/>
                  <a:gd name="T84" fmla="*/ 47 w 97"/>
                  <a:gd name="T85" fmla="*/ 0 h 119"/>
                  <a:gd name="T86" fmla="*/ 65 w 97"/>
                  <a:gd name="T87" fmla="*/ 0 h 119"/>
                  <a:gd name="T88" fmla="*/ 80 w 97"/>
                  <a:gd name="T89" fmla="*/ 7 h 119"/>
                  <a:gd name="T90" fmla="*/ 91 w 97"/>
                  <a:gd name="T91" fmla="*/ 1 h 119"/>
                  <a:gd name="T92" fmla="*/ 97 w 97"/>
                  <a:gd name="T93" fmla="*/ 22 h 119"/>
                  <a:gd name="T94" fmla="*/ 80 w 97"/>
                  <a:gd name="T95" fmla="*/ 35 h 119"/>
                  <a:gd name="T96" fmla="*/ 71 w 97"/>
                  <a:gd name="T97" fmla="*/ 44 h 119"/>
                  <a:gd name="T98" fmla="*/ 70 w 97"/>
                  <a:gd name="T99" fmla="*/ 64 h 119"/>
                  <a:gd name="T100" fmla="*/ 62 w 97"/>
                  <a:gd name="T101" fmla="*/ 93 h 119"/>
                  <a:gd name="T102" fmla="*/ 30 w 97"/>
                  <a:gd name="T103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97" h="119">
                    <a:moveTo>
                      <a:pt x="2" y="59"/>
                    </a:moveTo>
                    <a:lnTo>
                      <a:pt x="1" y="57"/>
                    </a:lnTo>
                    <a:lnTo>
                      <a:pt x="0" y="55"/>
                    </a:lnTo>
                    <a:lnTo>
                      <a:pt x="1" y="48"/>
                    </a:lnTo>
                    <a:lnTo>
                      <a:pt x="2" y="46"/>
                    </a:lnTo>
                    <a:lnTo>
                      <a:pt x="5" y="47"/>
                    </a:lnTo>
                    <a:lnTo>
                      <a:pt x="7" y="48"/>
                    </a:lnTo>
                    <a:lnTo>
                      <a:pt x="8" y="54"/>
                    </a:lnTo>
                    <a:lnTo>
                      <a:pt x="8" y="59"/>
                    </a:lnTo>
                    <a:lnTo>
                      <a:pt x="2" y="59"/>
                    </a:lnTo>
                    <a:close/>
                    <a:moveTo>
                      <a:pt x="30" y="119"/>
                    </a:moveTo>
                    <a:lnTo>
                      <a:pt x="32" y="115"/>
                    </a:lnTo>
                    <a:lnTo>
                      <a:pt x="32" y="114"/>
                    </a:lnTo>
                    <a:lnTo>
                      <a:pt x="34" y="110"/>
                    </a:lnTo>
                    <a:lnTo>
                      <a:pt x="33" y="107"/>
                    </a:lnTo>
                    <a:lnTo>
                      <a:pt x="29" y="106"/>
                    </a:lnTo>
                    <a:lnTo>
                      <a:pt x="26" y="107"/>
                    </a:lnTo>
                    <a:lnTo>
                      <a:pt x="34" y="99"/>
                    </a:lnTo>
                    <a:lnTo>
                      <a:pt x="23" y="89"/>
                    </a:lnTo>
                    <a:lnTo>
                      <a:pt x="11" y="101"/>
                    </a:lnTo>
                    <a:lnTo>
                      <a:pt x="10" y="98"/>
                    </a:lnTo>
                    <a:lnTo>
                      <a:pt x="11" y="90"/>
                    </a:lnTo>
                    <a:lnTo>
                      <a:pt x="14" y="82"/>
                    </a:lnTo>
                    <a:lnTo>
                      <a:pt x="14" y="76"/>
                    </a:lnTo>
                    <a:lnTo>
                      <a:pt x="12" y="74"/>
                    </a:lnTo>
                    <a:lnTo>
                      <a:pt x="10" y="71"/>
                    </a:lnTo>
                    <a:lnTo>
                      <a:pt x="10" y="67"/>
                    </a:lnTo>
                    <a:lnTo>
                      <a:pt x="10" y="56"/>
                    </a:lnTo>
                    <a:lnTo>
                      <a:pt x="18" y="44"/>
                    </a:lnTo>
                    <a:lnTo>
                      <a:pt x="20" y="40"/>
                    </a:lnTo>
                    <a:lnTo>
                      <a:pt x="21" y="37"/>
                    </a:lnTo>
                    <a:lnTo>
                      <a:pt x="17" y="34"/>
                    </a:lnTo>
                    <a:lnTo>
                      <a:pt x="14" y="34"/>
                    </a:lnTo>
                    <a:lnTo>
                      <a:pt x="10" y="38"/>
                    </a:lnTo>
                    <a:lnTo>
                      <a:pt x="8" y="38"/>
                    </a:lnTo>
                    <a:lnTo>
                      <a:pt x="7" y="36"/>
                    </a:lnTo>
                    <a:lnTo>
                      <a:pt x="6" y="34"/>
                    </a:lnTo>
                    <a:lnTo>
                      <a:pt x="8" y="22"/>
                    </a:lnTo>
                    <a:lnTo>
                      <a:pt x="8" y="19"/>
                    </a:lnTo>
                    <a:lnTo>
                      <a:pt x="10" y="16"/>
                    </a:lnTo>
                    <a:lnTo>
                      <a:pt x="19" y="16"/>
                    </a:lnTo>
                    <a:lnTo>
                      <a:pt x="35" y="24"/>
                    </a:lnTo>
                    <a:lnTo>
                      <a:pt x="47" y="0"/>
                    </a:lnTo>
                    <a:lnTo>
                      <a:pt x="65" y="0"/>
                    </a:lnTo>
                    <a:lnTo>
                      <a:pt x="80" y="7"/>
                    </a:lnTo>
                    <a:lnTo>
                      <a:pt x="91" y="1"/>
                    </a:lnTo>
                    <a:lnTo>
                      <a:pt x="97" y="22"/>
                    </a:lnTo>
                    <a:lnTo>
                      <a:pt x="80" y="35"/>
                    </a:lnTo>
                    <a:lnTo>
                      <a:pt x="71" y="44"/>
                    </a:lnTo>
                    <a:lnTo>
                      <a:pt x="70" y="64"/>
                    </a:lnTo>
                    <a:lnTo>
                      <a:pt x="62" y="93"/>
                    </a:lnTo>
                    <a:lnTo>
                      <a:pt x="30" y="119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320" name="Freeform 184">
                <a:extLst>
                  <a:ext uri="{FF2B5EF4-FFF2-40B4-BE49-F238E27FC236}">
                    <a16:creationId xmlns:a16="http://schemas.microsoft.com/office/drawing/2014/main" id="{4B4911D2-1273-412A-9147-DE0B8F829C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88" y="3362"/>
                <a:ext cx="108" cy="71"/>
              </a:xfrm>
              <a:custGeom>
                <a:avLst/>
                <a:gdLst>
                  <a:gd name="T0" fmla="*/ 27 w 108"/>
                  <a:gd name="T1" fmla="*/ 71 h 71"/>
                  <a:gd name="T2" fmla="*/ 15 w 108"/>
                  <a:gd name="T3" fmla="*/ 62 h 71"/>
                  <a:gd name="T4" fmla="*/ 13 w 108"/>
                  <a:gd name="T5" fmla="*/ 46 h 71"/>
                  <a:gd name="T6" fmla="*/ 4 w 108"/>
                  <a:gd name="T7" fmla="*/ 37 h 71"/>
                  <a:gd name="T8" fmla="*/ 0 w 108"/>
                  <a:gd name="T9" fmla="*/ 21 h 71"/>
                  <a:gd name="T10" fmla="*/ 14 w 108"/>
                  <a:gd name="T11" fmla="*/ 12 h 71"/>
                  <a:gd name="T12" fmla="*/ 27 w 108"/>
                  <a:gd name="T13" fmla="*/ 17 h 71"/>
                  <a:gd name="T14" fmla="*/ 34 w 108"/>
                  <a:gd name="T15" fmla="*/ 7 h 71"/>
                  <a:gd name="T16" fmla="*/ 44 w 108"/>
                  <a:gd name="T17" fmla="*/ 0 h 71"/>
                  <a:gd name="T18" fmla="*/ 50 w 108"/>
                  <a:gd name="T19" fmla="*/ 11 h 71"/>
                  <a:gd name="T20" fmla="*/ 69 w 108"/>
                  <a:gd name="T21" fmla="*/ 13 h 71"/>
                  <a:gd name="T22" fmla="*/ 76 w 108"/>
                  <a:gd name="T23" fmla="*/ 2 h 71"/>
                  <a:gd name="T24" fmla="*/ 87 w 108"/>
                  <a:gd name="T25" fmla="*/ 11 h 71"/>
                  <a:gd name="T26" fmla="*/ 98 w 108"/>
                  <a:gd name="T27" fmla="*/ 8 h 71"/>
                  <a:gd name="T28" fmla="*/ 91 w 108"/>
                  <a:gd name="T29" fmla="*/ 27 h 71"/>
                  <a:gd name="T30" fmla="*/ 106 w 108"/>
                  <a:gd name="T31" fmla="*/ 37 h 71"/>
                  <a:gd name="T32" fmla="*/ 107 w 108"/>
                  <a:gd name="T33" fmla="*/ 49 h 71"/>
                  <a:gd name="T34" fmla="*/ 107 w 108"/>
                  <a:gd name="T35" fmla="*/ 49 h 71"/>
                  <a:gd name="T36" fmla="*/ 108 w 108"/>
                  <a:gd name="T37" fmla="*/ 61 h 71"/>
                  <a:gd name="T38" fmla="*/ 108 w 108"/>
                  <a:gd name="T39" fmla="*/ 61 h 71"/>
                  <a:gd name="T40" fmla="*/ 94 w 108"/>
                  <a:gd name="T41" fmla="*/ 68 h 71"/>
                  <a:gd name="T42" fmla="*/ 83 w 108"/>
                  <a:gd name="T43" fmla="*/ 60 h 71"/>
                  <a:gd name="T44" fmla="*/ 70 w 108"/>
                  <a:gd name="T45" fmla="*/ 62 h 71"/>
                  <a:gd name="T46" fmla="*/ 70 w 108"/>
                  <a:gd name="T47" fmla="*/ 62 h 71"/>
                  <a:gd name="T48" fmla="*/ 68 w 108"/>
                  <a:gd name="T49" fmla="*/ 54 h 71"/>
                  <a:gd name="T50" fmla="*/ 68 w 108"/>
                  <a:gd name="T51" fmla="*/ 54 h 71"/>
                  <a:gd name="T52" fmla="*/ 46 w 108"/>
                  <a:gd name="T53" fmla="*/ 61 h 71"/>
                  <a:gd name="T54" fmla="*/ 46 w 108"/>
                  <a:gd name="T55" fmla="*/ 61 h 71"/>
                  <a:gd name="T56" fmla="*/ 27 w 108"/>
                  <a:gd name="T57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08" h="71">
                    <a:moveTo>
                      <a:pt x="27" y="71"/>
                    </a:moveTo>
                    <a:lnTo>
                      <a:pt x="15" y="62"/>
                    </a:lnTo>
                    <a:lnTo>
                      <a:pt x="13" y="46"/>
                    </a:lnTo>
                    <a:lnTo>
                      <a:pt x="4" y="37"/>
                    </a:lnTo>
                    <a:lnTo>
                      <a:pt x="0" y="21"/>
                    </a:lnTo>
                    <a:lnTo>
                      <a:pt x="14" y="12"/>
                    </a:lnTo>
                    <a:lnTo>
                      <a:pt x="27" y="17"/>
                    </a:lnTo>
                    <a:lnTo>
                      <a:pt x="34" y="7"/>
                    </a:lnTo>
                    <a:lnTo>
                      <a:pt x="44" y="0"/>
                    </a:lnTo>
                    <a:lnTo>
                      <a:pt x="50" y="11"/>
                    </a:lnTo>
                    <a:lnTo>
                      <a:pt x="69" y="13"/>
                    </a:lnTo>
                    <a:lnTo>
                      <a:pt x="76" y="2"/>
                    </a:lnTo>
                    <a:lnTo>
                      <a:pt x="87" y="11"/>
                    </a:lnTo>
                    <a:lnTo>
                      <a:pt x="98" y="8"/>
                    </a:lnTo>
                    <a:lnTo>
                      <a:pt x="91" y="27"/>
                    </a:lnTo>
                    <a:lnTo>
                      <a:pt x="106" y="37"/>
                    </a:lnTo>
                    <a:lnTo>
                      <a:pt x="107" y="49"/>
                    </a:lnTo>
                    <a:lnTo>
                      <a:pt x="107" y="49"/>
                    </a:lnTo>
                    <a:lnTo>
                      <a:pt x="108" y="61"/>
                    </a:lnTo>
                    <a:lnTo>
                      <a:pt x="108" y="61"/>
                    </a:lnTo>
                    <a:lnTo>
                      <a:pt x="94" y="68"/>
                    </a:lnTo>
                    <a:lnTo>
                      <a:pt x="83" y="60"/>
                    </a:lnTo>
                    <a:lnTo>
                      <a:pt x="70" y="62"/>
                    </a:lnTo>
                    <a:lnTo>
                      <a:pt x="70" y="62"/>
                    </a:lnTo>
                    <a:lnTo>
                      <a:pt x="68" y="54"/>
                    </a:lnTo>
                    <a:lnTo>
                      <a:pt x="68" y="54"/>
                    </a:lnTo>
                    <a:lnTo>
                      <a:pt x="46" y="61"/>
                    </a:lnTo>
                    <a:lnTo>
                      <a:pt x="46" y="61"/>
                    </a:lnTo>
                    <a:lnTo>
                      <a:pt x="27" y="71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321" name="Freeform 185">
                <a:extLst>
                  <a:ext uri="{FF2B5EF4-FFF2-40B4-BE49-F238E27FC236}">
                    <a16:creationId xmlns:a16="http://schemas.microsoft.com/office/drawing/2014/main" id="{CC66122D-AF26-42D3-A216-B79912086E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9" y="3344"/>
                <a:ext cx="31" cy="34"/>
              </a:xfrm>
              <a:custGeom>
                <a:avLst/>
                <a:gdLst>
                  <a:gd name="T0" fmla="*/ 27 w 31"/>
                  <a:gd name="T1" fmla="*/ 34 h 34"/>
                  <a:gd name="T2" fmla="*/ 9 w 31"/>
                  <a:gd name="T3" fmla="*/ 27 h 34"/>
                  <a:gd name="T4" fmla="*/ 0 w 31"/>
                  <a:gd name="T5" fmla="*/ 16 h 34"/>
                  <a:gd name="T6" fmla="*/ 8 w 31"/>
                  <a:gd name="T7" fmla="*/ 2 h 34"/>
                  <a:gd name="T8" fmla="*/ 18 w 31"/>
                  <a:gd name="T9" fmla="*/ 5 h 34"/>
                  <a:gd name="T10" fmla="*/ 29 w 31"/>
                  <a:gd name="T11" fmla="*/ 0 h 34"/>
                  <a:gd name="T12" fmla="*/ 31 w 31"/>
                  <a:gd name="T13" fmla="*/ 27 h 34"/>
                  <a:gd name="T14" fmla="*/ 27 w 31"/>
                  <a:gd name="T15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1" h="34">
                    <a:moveTo>
                      <a:pt x="27" y="34"/>
                    </a:moveTo>
                    <a:lnTo>
                      <a:pt x="9" y="27"/>
                    </a:lnTo>
                    <a:lnTo>
                      <a:pt x="0" y="16"/>
                    </a:lnTo>
                    <a:lnTo>
                      <a:pt x="8" y="2"/>
                    </a:lnTo>
                    <a:lnTo>
                      <a:pt x="18" y="5"/>
                    </a:lnTo>
                    <a:lnTo>
                      <a:pt x="29" y="0"/>
                    </a:lnTo>
                    <a:lnTo>
                      <a:pt x="31" y="27"/>
                    </a:lnTo>
                    <a:lnTo>
                      <a:pt x="27" y="34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322" name="Freeform 186">
                <a:extLst>
                  <a:ext uri="{FF2B5EF4-FFF2-40B4-BE49-F238E27FC236}">
                    <a16:creationId xmlns:a16="http://schemas.microsoft.com/office/drawing/2014/main" id="{C4BBB3A5-9566-4817-8C49-50CA9E9D19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25" y="3104"/>
                <a:ext cx="94" cy="96"/>
              </a:xfrm>
              <a:custGeom>
                <a:avLst/>
                <a:gdLst>
                  <a:gd name="T0" fmla="*/ 67 w 94"/>
                  <a:gd name="T1" fmla="*/ 96 h 96"/>
                  <a:gd name="T2" fmla="*/ 31 w 94"/>
                  <a:gd name="T3" fmla="*/ 83 h 96"/>
                  <a:gd name="T4" fmla="*/ 27 w 94"/>
                  <a:gd name="T5" fmla="*/ 75 h 96"/>
                  <a:gd name="T6" fmla="*/ 18 w 94"/>
                  <a:gd name="T7" fmla="*/ 79 h 96"/>
                  <a:gd name="T8" fmla="*/ 2 w 94"/>
                  <a:gd name="T9" fmla="*/ 63 h 96"/>
                  <a:gd name="T10" fmla="*/ 0 w 94"/>
                  <a:gd name="T11" fmla="*/ 17 h 96"/>
                  <a:gd name="T12" fmla="*/ 19 w 94"/>
                  <a:gd name="T13" fmla="*/ 9 h 96"/>
                  <a:gd name="T14" fmla="*/ 41 w 94"/>
                  <a:gd name="T15" fmla="*/ 34 h 96"/>
                  <a:gd name="T16" fmla="*/ 60 w 94"/>
                  <a:gd name="T17" fmla="*/ 41 h 96"/>
                  <a:gd name="T18" fmla="*/ 76 w 94"/>
                  <a:gd name="T19" fmla="*/ 0 h 96"/>
                  <a:gd name="T20" fmla="*/ 94 w 94"/>
                  <a:gd name="T21" fmla="*/ 27 h 96"/>
                  <a:gd name="T22" fmla="*/ 82 w 94"/>
                  <a:gd name="T23" fmla="*/ 32 h 96"/>
                  <a:gd name="T24" fmla="*/ 83 w 94"/>
                  <a:gd name="T25" fmla="*/ 47 h 96"/>
                  <a:gd name="T26" fmla="*/ 92 w 94"/>
                  <a:gd name="T27" fmla="*/ 56 h 96"/>
                  <a:gd name="T28" fmla="*/ 93 w 94"/>
                  <a:gd name="T29" fmla="*/ 86 h 96"/>
                  <a:gd name="T30" fmla="*/ 83 w 94"/>
                  <a:gd name="T31" fmla="*/ 82 h 96"/>
                  <a:gd name="T32" fmla="*/ 81 w 94"/>
                  <a:gd name="T33" fmla="*/ 93 h 96"/>
                  <a:gd name="T34" fmla="*/ 67 w 94"/>
                  <a:gd name="T35" fmla="*/ 96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4" h="96">
                    <a:moveTo>
                      <a:pt x="67" y="96"/>
                    </a:moveTo>
                    <a:lnTo>
                      <a:pt x="31" y="83"/>
                    </a:lnTo>
                    <a:lnTo>
                      <a:pt x="27" y="75"/>
                    </a:lnTo>
                    <a:lnTo>
                      <a:pt x="18" y="79"/>
                    </a:lnTo>
                    <a:lnTo>
                      <a:pt x="2" y="63"/>
                    </a:lnTo>
                    <a:lnTo>
                      <a:pt x="0" y="17"/>
                    </a:lnTo>
                    <a:lnTo>
                      <a:pt x="19" y="9"/>
                    </a:lnTo>
                    <a:lnTo>
                      <a:pt x="41" y="34"/>
                    </a:lnTo>
                    <a:lnTo>
                      <a:pt x="60" y="41"/>
                    </a:lnTo>
                    <a:lnTo>
                      <a:pt x="76" y="0"/>
                    </a:lnTo>
                    <a:lnTo>
                      <a:pt x="94" y="27"/>
                    </a:lnTo>
                    <a:lnTo>
                      <a:pt x="82" y="32"/>
                    </a:lnTo>
                    <a:lnTo>
                      <a:pt x="83" y="47"/>
                    </a:lnTo>
                    <a:lnTo>
                      <a:pt x="92" y="56"/>
                    </a:lnTo>
                    <a:lnTo>
                      <a:pt x="93" y="86"/>
                    </a:lnTo>
                    <a:lnTo>
                      <a:pt x="83" y="82"/>
                    </a:lnTo>
                    <a:lnTo>
                      <a:pt x="81" y="93"/>
                    </a:lnTo>
                    <a:lnTo>
                      <a:pt x="67" y="96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323" name="Freeform 187">
                <a:extLst>
                  <a:ext uri="{FF2B5EF4-FFF2-40B4-BE49-F238E27FC236}">
                    <a16:creationId xmlns:a16="http://schemas.microsoft.com/office/drawing/2014/main" id="{7A75F0F2-54A1-4E59-8282-C30B855F97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9" y="2416"/>
                <a:ext cx="79" cy="77"/>
              </a:xfrm>
              <a:custGeom>
                <a:avLst/>
                <a:gdLst>
                  <a:gd name="T0" fmla="*/ 42 w 79"/>
                  <a:gd name="T1" fmla="*/ 77 h 77"/>
                  <a:gd name="T2" fmla="*/ 5 w 79"/>
                  <a:gd name="T3" fmla="*/ 54 h 77"/>
                  <a:gd name="T4" fmla="*/ 0 w 79"/>
                  <a:gd name="T5" fmla="*/ 30 h 77"/>
                  <a:gd name="T6" fmla="*/ 15 w 79"/>
                  <a:gd name="T7" fmla="*/ 27 h 77"/>
                  <a:gd name="T8" fmla="*/ 32 w 79"/>
                  <a:gd name="T9" fmla="*/ 4 h 77"/>
                  <a:gd name="T10" fmla="*/ 42 w 79"/>
                  <a:gd name="T11" fmla="*/ 0 h 77"/>
                  <a:gd name="T12" fmla="*/ 53 w 79"/>
                  <a:gd name="T13" fmla="*/ 12 h 77"/>
                  <a:gd name="T14" fmla="*/ 79 w 79"/>
                  <a:gd name="T15" fmla="*/ 20 h 77"/>
                  <a:gd name="T16" fmla="*/ 78 w 79"/>
                  <a:gd name="T17" fmla="*/ 29 h 77"/>
                  <a:gd name="T18" fmla="*/ 73 w 79"/>
                  <a:gd name="T19" fmla="*/ 45 h 77"/>
                  <a:gd name="T20" fmla="*/ 48 w 79"/>
                  <a:gd name="T21" fmla="*/ 70 h 77"/>
                  <a:gd name="T22" fmla="*/ 42 w 79"/>
                  <a:gd name="T23" fmla="*/ 77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9" h="77">
                    <a:moveTo>
                      <a:pt x="42" y="77"/>
                    </a:moveTo>
                    <a:lnTo>
                      <a:pt x="5" y="54"/>
                    </a:lnTo>
                    <a:lnTo>
                      <a:pt x="0" y="30"/>
                    </a:lnTo>
                    <a:lnTo>
                      <a:pt x="15" y="27"/>
                    </a:lnTo>
                    <a:lnTo>
                      <a:pt x="32" y="4"/>
                    </a:lnTo>
                    <a:lnTo>
                      <a:pt x="42" y="0"/>
                    </a:lnTo>
                    <a:lnTo>
                      <a:pt x="53" y="12"/>
                    </a:lnTo>
                    <a:lnTo>
                      <a:pt x="79" y="20"/>
                    </a:lnTo>
                    <a:lnTo>
                      <a:pt x="78" y="29"/>
                    </a:lnTo>
                    <a:lnTo>
                      <a:pt x="73" y="45"/>
                    </a:lnTo>
                    <a:lnTo>
                      <a:pt x="48" y="70"/>
                    </a:lnTo>
                    <a:lnTo>
                      <a:pt x="42" y="77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324" name="Freeform 188">
                <a:extLst>
                  <a:ext uri="{FF2B5EF4-FFF2-40B4-BE49-F238E27FC236}">
                    <a16:creationId xmlns:a16="http://schemas.microsoft.com/office/drawing/2014/main" id="{86EB7389-CD6A-4EAA-BCDD-9AAE68AEFE4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788" y="2101"/>
                <a:ext cx="186" cy="195"/>
              </a:xfrm>
              <a:custGeom>
                <a:avLst/>
                <a:gdLst>
                  <a:gd name="T0" fmla="*/ 5 w 186"/>
                  <a:gd name="T1" fmla="*/ 125 h 195"/>
                  <a:gd name="T2" fmla="*/ 0 w 186"/>
                  <a:gd name="T3" fmla="*/ 120 h 195"/>
                  <a:gd name="T4" fmla="*/ 2 w 186"/>
                  <a:gd name="T5" fmla="*/ 116 h 195"/>
                  <a:gd name="T6" fmla="*/ 11 w 186"/>
                  <a:gd name="T7" fmla="*/ 119 h 195"/>
                  <a:gd name="T8" fmla="*/ 11 w 186"/>
                  <a:gd name="T9" fmla="*/ 125 h 195"/>
                  <a:gd name="T10" fmla="*/ 129 w 186"/>
                  <a:gd name="T11" fmla="*/ 178 h 195"/>
                  <a:gd name="T12" fmla="*/ 104 w 186"/>
                  <a:gd name="T13" fmla="*/ 158 h 195"/>
                  <a:gd name="T14" fmla="*/ 68 w 186"/>
                  <a:gd name="T15" fmla="*/ 182 h 195"/>
                  <a:gd name="T16" fmla="*/ 53 w 186"/>
                  <a:gd name="T17" fmla="*/ 167 h 195"/>
                  <a:gd name="T18" fmla="*/ 31 w 186"/>
                  <a:gd name="T19" fmla="*/ 172 h 195"/>
                  <a:gd name="T20" fmla="*/ 25 w 186"/>
                  <a:gd name="T21" fmla="*/ 181 h 195"/>
                  <a:gd name="T22" fmla="*/ 13 w 186"/>
                  <a:gd name="T23" fmla="*/ 170 h 195"/>
                  <a:gd name="T24" fmla="*/ 5 w 186"/>
                  <a:gd name="T25" fmla="*/ 154 h 195"/>
                  <a:gd name="T26" fmla="*/ 9 w 186"/>
                  <a:gd name="T27" fmla="*/ 148 h 195"/>
                  <a:gd name="T28" fmla="*/ 15 w 186"/>
                  <a:gd name="T29" fmla="*/ 150 h 195"/>
                  <a:gd name="T30" fmla="*/ 27 w 186"/>
                  <a:gd name="T31" fmla="*/ 159 h 195"/>
                  <a:gd name="T32" fmla="*/ 37 w 186"/>
                  <a:gd name="T33" fmla="*/ 160 h 195"/>
                  <a:gd name="T34" fmla="*/ 39 w 186"/>
                  <a:gd name="T35" fmla="*/ 155 h 195"/>
                  <a:gd name="T36" fmla="*/ 29 w 186"/>
                  <a:gd name="T37" fmla="*/ 145 h 195"/>
                  <a:gd name="T38" fmla="*/ 27 w 186"/>
                  <a:gd name="T39" fmla="*/ 128 h 195"/>
                  <a:gd name="T40" fmla="*/ 23 w 186"/>
                  <a:gd name="T41" fmla="*/ 121 h 195"/>
                  <a:gd name="T42" fmla="*/ 14 w 186"/>
                  <a:gd name="T43" fmla="*/ 114 h 195"/>
                  <a:gd name="T44" fmla="*/ 9 w 186"/>
                  <a:gd name="T45" fmla="*/ 107 h 195"/>
                  <a:gd name="T46" fmla="*/ 13 w 186"/>
                  <a:gd name="T47" fmla="*/ 100 h 195"/>
                  <a:gd name="T48" fmla="*/ 17 w 186"/>
                  <a:gd name="T49" fmla="*/ 91 h 195"/>
                  <a:gd name="T50" fmla="*/ 16 w 186"/>
                  <a:gd name="T51" fmla="*/ 81 h 195"/>
                  <a:gd name="T52" fmla="*/ 48 w 186"/>
                  <a:gd name="T53" fmla="*/ 82 h 195"/>
                  <a:gd name="T54" fmla="*/ 69 w 186"/>
                  <a:gd name="T55" fmla="*/ 78 h 195"/>
                  <a:gd name="T56" fmla="*/ 59 w 186"/>
                  <a:gd name="T57" fmla="*/ 48 h 195"/>
                  <a:gd name="T58" fmla="*/ 118 w 186"/>
                  <a:gd name="T59" fmla="*/ 0 h 195"/>
                  <a:gd name="T60" fmla="*/ 148 w 186"/>
                  <a:gd name="T61" fmla="*/ 58 h 195"/>
                  <a:gd name="T62" fmla="*/ 134 w 186"/>
                  <a:gd name="T63" fmla="*/ 98 h 195"/>
                  <a:gd name="T64" fmla="*/ 169 w 186"/>
                  <a:gd name="T65" fmla="*/ 138 h 195"/>
                  <a:gd name="T66" fmla="*/ 174 w 186"/>
                  <a:gd name="T67" fmla="*/ 183 h 195"/>
                  <a:gd name="T68" fmla="*/ 155 w 186"/>
                  <a:gd name="T69" fmla="*/ 191 h 1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86" h="195">
                    <a:moveTo>
                      <a:pt x="11" y="125"/>
                    </a:moveTo>
                    <a:lnTo>
                      <a:pt x="5" y="125"/>
                    </a:lnTo>
                    <a:lnTo>
                      <a:pt x="1" y="121"/>
                    </a:lnTo>
                    <a:lnTo>
                      <a:pt x="0" y="120"/>
                    </a:lnTo>
                    <a:lnTo>
                      <a:pt x="0" y="119"/>
                    </a:lnTo>
                    <a:lnTo>
                      <a:pt x="2" y="116"/>
                    </a:lnTo>
                    <a:lnTo>
                      <a:pt x="5" y="116"/>
                    </a:lnTo>
                    <a:lnTo>
                      <a:pt x="11" y="119"/>
                    </a:lnTo>
                    <a:lnTo>
                      <a:pt x="12" y="123"/>
                    </a:lnTo>
                    <a:lnTo>
                      <a:pt x="11" y="125"/>
                    </a:lnTo>
                    <a:close/>
                    <a:moveTo>
                      <a:pt x="142" y="195"/>
                    </a:moveTo>
                    <a:lnTo>
                      <a:pt x="129" y="178"/>
                    </a:lnTo>
                    <a:lnTo>
                      <a:pt x="118" y="167"/>
                    </a:lnTo>
                    <a:lnTo>
                      <a:pt x="104" y="158"/>
                    </a:lnTo>
                    <a:lnTo>
                      <a:pt x="78" y="181"/>
                    </a:lnTo>
                    <a:lnTo>
                      <a:pt x="68" y="182"/>
                    </a:lnTo>
                    <a:lnTo>
                      <a:pt x="66" y="177"/>
                    </a:lnTo>
                    <a:lnTo>
                      <a:pt x="53" y="167"/>
                    </a:lnTo>
                    <a:lnTo>
                      <a:pt x="39" y="166"/>
                    </a:lnTo>
                    <a:lnTo>
                      <a:pt x="31" y="172"/>
                    </a:lnTo>
                    <a:lnTo>
                      <a:pt x="33" y="180"/>
                    </a:lnTo>
                    <a:lnTo>
                      <a:pt x="25" y="181"/>
                    </a:lnTo>
                    <a:lnTo>
                      <a:pt x="24" y="177"/>
                    </a:lnTo>
                    <a:lnTo>
                      <a:pt x="13" y="170"/>
                    </a:lnTo>
                    <a:lnTo>
                      <a:pt x="7" y="162"/>
                    </a:lnTo>
                    <a:lnTo>
                      <a:pt x="5" y="154"/>
                    </a:lnTo>
                    <a:lnTo>
                      <a:pt x="6" y="149"/>
                    </a:lnTo>
                    <a:lnTo>
                      <a:pt x="9" y="148"/>
                    </a:lnTo>
                    <a:lnTo>
                      <a:pt x="12" y="148"/>
                    </a:lnTo>
                    <a:lnTo>
                      <a:pt x="15" y="150"/>
                    </a:lnTo>
                    <a:lnTo>
                      <a:pt x="20" y="153"/>
                    </a:lnTo>
                    <a:lnTo>
                      <a:pt x="27" y="159"/>
                    </a:lnTo>
                    <a:lnTo>
                      <a:pt x="34" y="160"/>
                    </a:lnTo>
                    <a:lnTo>
                      <a:pt x="37" y="160"/>
                    </a:lnTo>
                    <a:lnTo>
                      <a:pt x="39" y="159"/>
                    </a:lnTo>
                    <a:lnTo>
                      <a:pt x="39" y="155"/>
                    </a:lnTo>
                    <a:lnTo>
                      <a:pt x="30" y="146"/>
                    </a:lnTo>
                    <a:lnTo>
                      <a:pt x="29" y="145"/>
                    </a:lnTo>
                    <a:lnTo>
                      <a:pt x="27" y="131"/>
                    </a:lnTo>
                    <a:lnTo>
                      <a:pt x="27" y="128"/>
                    </a:lnTo>
                    <a:lnTo>
                      <a:pt x="26" y="126"/>
                    </a:lnTo>
                    <a:lnTo>
                      <a:pt x="23" y="121"/>
                    </a:lnTo>
                    <a:lnTo>
                      <a:pt x="20" y="116"/>
                    </a:lnTo>
                    <a:lnTo>
                      <a:pt x="14" y="114"/>
                    </a:lnTo>
                    <a:lnTo>
                      <a:pt x="12" y="112"/>
                    </a:lnTo>
                    <a:lnTo>
                      <a:pt x="9" y="107"/>
                    </a:lnTo>
                    <a:lnTo>
                      <a:pt x="10" y="103"/>
                    </a:lnTo>
                    <a:lnTo>
                      <a:pt x="13" y="100"/>
                    </a:lnTo>
                    <a:lnTo>
                      <a:pt x="16" y="95"/>
                    </a:lnTo>
                    <a:lnTo>
                      <a:pt x="17" y="91"/>
                    </a:lnTo>
                    <a:lnTo>
                      <a:pt x="16" y="88"/>
                    </a:lnTo>
                    <a:lnTo>
                      <a:pt x="16" y="81"/>
                    </a:lnTo>
                    <a:lnTo>
                      <a:pt x="20" y="78"/>
                    </a:lnTo>
                    <a:lnTo>
                      <a:pt x="48" y="82"/>
                    </a:lnTo>
                    <a:lnTo>
                      <a:pt x="60" y="85"/>
                    </a:lnTo>
                    <a:lnTo>
                      <a:pt x="69" y="78"/>
                    </a:lnTo>
                    <a:lnTo>
                      <a:pt x="55" y="56"/>
                    </a:lnTo>
                    <a:lnTo>
                      <a:pt x="59" y="48"/>
                    </a:lnTo>
                    <a:lnTo>
                      <a:pt x="76" y="1"/>
                    </a:lnTo>
                    <a:lnTo>
                      <a:pt x="118" y="0"/>
                    </a:lnTo>
                    <a:lnTo>
                      <a:pt x="117" y="38"/>
                    </a:lnTo>
                    <a:lnTo>
                      <a:pt x="148" y="58"/>
                    </a:lnTo>
                    <a:lnTo>
                      <a:pt x="126" y="78"/>
                    </a:lnTo>
                    <a:lnTo>
                      <a:pt x="134" y="98"/>
                    </a:lnTo>
                    <a:lnTo>
                      <a:pt x="170" y="127"/>
                    </a:lnTo>
                    <a:lnTo>
                      <a:pt x="169" y="138"/>
                    </a:lnTo>
                    <a:lnTo>
                      <a:pt x="186" y="166"/>
                    </a:lnTo>
                    <a:lnTo>
                      <a:pt x="174" y="183"/>
                    </a:lnTo>
                    <a:lnTo>
                      <a:pt x="162" y="178"/>
                    </a:lnTo>
                    <a:lnTo>
                      <a:pt x="155" y="191"/>
                    </a:lnTo>
                    <a:lnTo>
                      <a:pt x="142" y="195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325" name="Freeform 189">
                <a:extLst>
                  <a:ext uri="{FF2B5EF4-FFF2-40B4-BE49-F238E27FC236}">
                    <a16:creationId xmlns:a16="http://schemas.microsoft.com/office/drawing/2014/main" id="{3FD5C600-42CC-48EA-A4B1-26F0775BA6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22" y="3210"/>
                <a:ext cx="88" cy="67"/>
              </a:xfrm>
              <a:custGeom>
                <a:avLst/>
                <a:gdLst>
                  <a:gd name="T0" fmla="*/ 43 w 88"/>
                  <a:gd name="T1" fmla="*/ 67 h 67"/>
                  <a:gd name="T2" fmla="*/ 20 w 88"/>
                  <a:gd name="T3" fmla="*/ 64 h 67"/>
                  <a:gd name="T4" fmla="*/ 15 w 88"/>
                  <a:gd name="T5" fmla="*/ 56 h 67"/>
                  <a:gd name="T6" fmla="*/ 10 w 88"/>
                  <a:gd name="T7" fmla="*/ 51 h 67"/>
                  <a:gd name="T8" fmla="*/ 6 w 88"/>
                  <a:gd name="T9" fmla="*/ 42 h 67"/>
                  <a:gd name="T10" fmla="*/ 0 w 88"/>
                  <a:gd name="T11" fmla="*/ 1 h 67"/>
                  <a:gd name="T12" fmla="*/ 14 w 88"/>
                  <a:gd name="T13" fmla="*/ 8 h 67"/>
                  <a:gd name="T14" fmla="*/ 75 w 88"/>
                  <a:gd name="T15" fmla="*/ 0 h 67"/>
                  <a:gd name="T16" fmla="*/ 82 w 88"/>
                  <a:gd name="T17" fmla="*/ 14 h 67"/>
                  <a:gd name="T18" fmla="*/ 79 w 88"/>
                  <a:gd name="T19" fmla="*/ 23 h 67"/>
                  <a:gd name="T20" fmla="*/ 88 w 88"/>
                  <a:gd name="T21" fmla="*/ 43 h 67"/>
                  <a:gd name="T22" fmla="*/ 85 w 88"/>
                  <a:gd name="T23" fmla="*/ 50 h 67"/>
                  <a:gd name="T24" fmla="*/ 71 w 88"/>
                  <a:gd name="T25" fmla="*/ 48 h 67"/>
                  <a:gd name="T26" fmla="*/ 62 w 88"/>
                  <a:gd name="T27" fmla="*/ 65 h 67"/>
                  <a:gd name="T28" fmla="*/ 43 w 88"/>
                  <a:gd name="T29" fmla="*/ 67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8" h="67">
                    <a:moveTo>
                      <a:pt x="43" y="67"/>
                    </a:moveTo>
                    <a:lnTo>
                      <a:pt x="20" y="64"/>
                    </a:lnTo>
                    <a:lnTo>
                      <a:pt x="15" y="56"/>
                    </a:lnTo>
                    <a:lnTo>
                      <a:pt x="10" y="51"/>
                    </a:lnTo>
                    <a:lnTo>
                      <a:pt x="6" y="42"/>
                    </a:lnTo>
                    <a:lnTo>
                      <a:pt x="0" y="1"/>
                    </a:lnTo>
                    <a:lnTo>
                      <a:pt x="14" y="8"/>
                    </a:lnTo>
                    <a:lnTo>
                      <a:pt x="75" y="0"/>
                    </a:lnTo>
                    <a:lnTo>
                      <a:pt x="82" y="14"/>
                    </a:lnTo>
                    <a:lnTo>
                      <a:pt x="79" y="23"/>
                    </a:lnTo>
                    <a:lnTo>
                      <a:pt x="88" y="43"/>
                    </a:lnTo>
                    <a:lnTo>
                      <a:pt x="85" y="50"/>
                    </a:lnTo>
                    <a:lnTo>
                      <a:pt x="71" y="48"/>
                    </a:lnTo>
                    <a:lnTo>
                      <a:pt x="62" y="65"/>
                    </a:lnTo>
                    <a:lnTo>
                      <a:pt x="43" y="67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326" name="Freeform 190">
                <a:extLst>
                  <a:ext uri="{FF2B5EF4-FFF2-40B4-BE49-F238E27FC236}">
                    <a16:creationId xmlns:a16="http://schemas.microsoft.com/office/drawing/2014/main" id="{B1ABFCC3-EFF0-41EF-8DA6-A16E7FDB48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06" y="3451"/>
                <a:ext cx="39" cy="48"/>
              </a:xfrm>
              <a:custGeom>
                <a:avLst/>
                <a:gdLst>
                  <a:gd name="T0" fmla="*/ 31 w 39"/>
                  <a:gd name="T1" fmla="*/ 48 h 48"/>
                  <a:gd name="T2" fmla="*/ 2 w 39"/>
                  <a:gd name="T3" fmla="*/ 43 h 48"/>
                  <a:gd name="T4" fmla="*/ 0 w 39"/>
                  <a:gd name="T5" fmla="*/ 13 h 48"/>
                  <a:gd name="T6" fmla="*/ 17 w 39"/>
                  <a:gd name="T7" fmla="*/ 0 h 48"/>
                  <a:gd name="T8" fmla="*/ 34 w 39"/>
                  <a:gd name="T9" fmla="*/ 7 h 48"/>
                  <a:gd name="T10" fmla="*/ 37 w 39"/>
                  <a:gd name="T11" fmla="*/ 10 h 48"/>
                  <a:gd name="T12" fmla="*/ 39 w 39"/>
                  <a:gd name="T13" fmla="*/ 28 h 48"/>
                  <a:gd name="T14" fmla="*/ 31 w 39"/>
                  <a:gd name="T15" fmla="*/ 4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9" h="48">
                    <a:moveTo>
                      <a:pt x="31" y="48"/>
                    </a:moveTo>
                    <a:lnTo>
                      <a:pt x="2" y="43"/>
                    </a:lnTo>
                    <a:lnTo>
                      <a:pt x="0" y="13"/>
                    </a:lnTo>
                    <a:lnTo>
                      <a:pt x="17" y="0"/>
                    </a:lnTo>
                    <a:lnTo>
                      <a:pt x="34" y="7"/>
                    </a:lnTo>
                    <a:lnTo>
                      <a:pt x="37" y="10"/>
                    </a:lnTo>
                    <a:lnTo>
                      <a:pt x="39" y="28"/>
                    </a:lnTo>
                    <a:lnTo>
                      <a:pt x="31" y="48"/>
                    </a:lnTo>
                    <a:close/>
                  </a:path>
                </a:pathLst>
              </a:custGeom>
              <a:solidFill>
                <a:schemeClr val="tx2">
                  <a:lumMod val="40000"/>
                  <a:lumOff val="60000"/>
                </a:schemeClr>
              </a:solidFill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327" name="Freeform 191">
                <a:extLst>
                  <a:ext uri="{FF2B5EF4-FFF2-40B4-BE49-F238E27FC236}">
                    <a16:creationId xmlns:a16="http://schemas.microsoft.com/office/drawing/2014/main" id="{34CCE321-387E-4DFC-AC3C-E019CFE483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3" y="2369"/>
                <a:ext cx="151" cy="78"/>
              </a:xfrm>
              <a:custGeom>
                <a:avLst/>
                <a:gdLst>
                  <a:gd name="T0" fmla="*/ 28 w 151"/>
                  <a:gd name="T1" fmla="*/ 78 h 78"/>
                  <a:gd name="T2" fmla="*/ 0 w 151"/>
                  <a:gd name="T3" fmla="*/ 73 h 78"/>
                  <a:gd name="T4" fmla="*/ 8 w 151"/>
                  <a:gd name="T5" fmla="*/ 49 h 78"/>
                  <a:gd name="T6" fmla="*/ 0 w 151"/>
                  <a:gd name="T7" fmla="*/ 33 h 78"/>
                  <a:gd name="T8" fmla="*/ 25 w 151"/>
                  <a:gd name="T9" fmla="*/ 2 h 78"/>
                  <a:gd name="T10" fmla="*/ 41 w 151"/>
                  <a:gd name="T11" fmla="*/ 21 h 78"/>
                  <a:gd name="T12" fmla="*/ 67 w 151"/>
                  <a:gd name="T13" fmla="*/ 13 h 78"/>
                  <a:gd name="T14" fmla="*/ 80 w 151"/>
                  <a:gd name="T15" fmla="*/ 0 h 78"/>
                  <a:gd name="T16" fmla="*/ 98 w 151"/>
                  <a:gd name="T17" fmla="*/ 6 h 78"/>
                  <a:gd name="T18" fmla="*/ 105 w 151"/>
                  <a:gd name="T19" fmla="*/ 29 h 78"/>
                  <a:gd name="T20" fmla="*/ 151 w 151"/>
                  <a:gd name="T21" fmla="*/ 53 h 78"/>
                  <a:gd name="T22" fmla="*/ 112 w 151"/>
                  <a:gd name="T23" fmla="*/ 70 h 78"/>
                  <a:gd name="T24" fmla="*/ 72 w 151"/>
                  <a:gd name="T25" fmla="*/ 58 h 78"/>
                  <a:gd name="T26" fmla="*/ 28 w 151"/>
                  <a:gd name="T27" fmla="*/ 7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51" h="78">
                    <a:moveTo>
                      <a:pt x="28" y="78"/>
                    </a:moveTo>
                    <a:lnTo>
                      <a:pt x="0" y="73"/>
                    </a:lnTo>
                    <a:lnTo>
                      <a:pt x="8" y="49"/>
                    </a:lnTo>
                    <a:lnTo>
                      <a:pt x="0" y="33"/>
                    </a:lnTo>
                    <a:lnTo>
                      <a:pt x="25" y="2"/>
                    </a:lnTo>
                    <a:lnTo>
                      <a:pt x="41" y="21"/>
                    </a:lnTo>
                    <a:lnTo>
                      <a:pt x="67" y="13"/>
                    </a:lnTo>
                    <a:lnTo>
                      <a:pt x="80" y="0"/>
                    </a:lnTo>
                    <a:lnTo>
                      <a:pt x="98" y="6"/>
                    </a:lnTo>
                    <a:lnTo>
                      <a:pt x="105" y="29"/>
                    </a:lnTo>
                    <a:lnTo>
                      <a:pt x="151" y="53"/>
                    </a:lnTo>
                    <a:lnTo>
                      <a:pt x="112" y="70"/>
                    </a:lnTo>
                    <a:lnTo>
                      <a:pt x="72" y="58"/>
                    </a:lnTo>
                    <a:lnTo>
                      <a:pt x="28" y="78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328" name="Freeform 192">
                <a:extLst>
                  <a:ext uri="{FF2B5EF4-FFF2-40B4-BE49-F238E27FC236}">
                    <a16:creationId xmlns:a16="http://schemas.microsoft.com/office/drawing/2014/main" id="{B381BE53-2190-4A00-A2D3-2DA4F48089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92" y="3103"/>
                <a:ext cx="114" cy="121"/>
              </a:xfrm>
              <a:custGeom>
                <a:avLst/>
                <a:gdLst>
                  <a:gd name="T0" fmla="*/ 28 w 114"/>
                  <a:gd name="T1" fmla="*/ 121 h 121"/>
                  <a:gd name="T2" fmla="*/ 17 w 114"/>
                  <a:gd name="T3" fmla="*/ 103 h 121"/>
                  <a:gd name="T4" fmla="*/ 0 w 114"/>
                  <a:gd name="T5" fmla="*/ 96 h 121"/>
                  <a:gd name="T6" fmla="*/ 3 w 114"/>
                  <a:gd name="T7" fmla="*/ 85 h 121"/>
                  <a:gd name="T8" fmla="*/ 9 w 114"/>
                  <a:gd name="T9" fmla="*/ 71 h 121"/>
                  <a:gd name="T10" fmla="*/ 21 w 114"/>
                  <a:gd name="T11" fmla="*/ 58 h 121"/>
                  <a:gd name="T12" fmla="*/ 38 w 114"/>
                  <a:gd name="T13" fmla="*/ 49 h 121"/>
                  <a:gd name="T14" fmla="*/ 41 w 114"/>
                  <a:gd name="T15" fmla="*/ 39 h 121"/>
                  <a:gd name="T16" fmla="*/ 106 w 114"/>
                  <a:gd name="T17" fmla="*/ 0 h 121"/>
                  <a:gd name="T18" fmla="*/ 114 w 114"/>
                  <a:gd name="T19" fmla="*/ 0 h 121"/>
                  <a:gd name="T20" fmla="*/ 106 w 114"/>
                  <a:gd name="T21" fmla="*/ 10 h 121"/>
                  <a:gd name="T22" fmla="*/ 102 w 114"/>
                  <a:gd name="T23" fmla="*/ 25 h 121"/>
                  <a:gd name="T24" fmla="*/ 75 w 114"/>
                  <a:gd name="T25" fmla="*/ 56 h 121"/>
                  <a:gd name="T26" fmla="*/ 74 w 114"/>
                  <a:gd name="T27" fmla="*/ 61 h 121"/>
                  <a:gd name="T28" fmla="*/ 67 w 114"/>
                  <a:gd name="T29" fmla="*/ 71 h 121"/>
                  <a:gd name="T30" fmla="*/ 65 w 114"/>
                  <a:gd name="T31" fmla="*/ 78 h 121"/>
                  <a:gd name="T32" fmla="*/ 59 w 114"/>
                  <a:gd name="T33" fmla="*/ 85 h 121"/>
                  <a:gd name="T34" fmla="*/ 53 w 114"/>
                  <a:gd name="T35" fmla="*/ 92 h 121"/>
                  <a:gd name="T36" fmla="*/ 47 w 114"/>
                  <a:gd name="T37" fmla="*/ 100 h 121"/>
                  <a:gd name="T38" fmla="*/ 35 w 114"/>
                  <a:gd name="T39" fmla="*/ 102 h 121"/>
                  <a:gd name="T40" fmla="*/ 35 w 114"/>
                  <a:gd name="T41" fmla="*/ 111 h 121"/>
                  <a:gd name="T42" fmla="*/ 28 w 114"/>
                  <a:gd name="T43" fmla="*/ 12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14" h="121">
                    <a:moveTo>
                      <a:pt x="28" y="121"/>
                    </a:moveTo>
                    <a:lnTo>
                      <a:pt x="17" y="103"/>
                    </a:lnTo>
                    <a:lnTo>
                      <a:pt x="0" y="96"/>
                    </a:lnTo>
                    <a:lnTo>
                      <a:pt x="3" y="85"/>
                    </a:lnTo>
                    <a:lnTo>
                      <a:pt x="9" y="71"/>
                    </a:lnTo>
                    <a:lnTo>
                      <a:pt x="21" y="58"/>
                    </a:lnTo>
                    <a:lnTo>
                      <a:pt x="38" y="49"/>
                    </a:lnTo>
                    <a:lnTo>
                      <a:pt x="41" y="39"/>
                    </a:lnTo>
                    <a:lnTo>
                      <a:pt x="106" y="0"/>
                    </a:lnTo>
                    <a:lnTo>
                      <a:pt x="114" y="0"/>
                    </a:lnTo>
                    <a:lnTo>
                      <a:pt x="106" y="10"/>
                    </a:lnTo>
                    <a:lnTo>
                      <a:pt x="102" y="25"/>
                    </a:lnTo>
                    <a:lnTo>
                      <a:pt x="75" y="56"/>
                    </a:lnTo>
                    <a:lnTo>
                      <a:pt x="74" y="61"/>
                    </a:lnTo>
                    <a:lnTo>
                      <a:pt x="67" y="71"/>
                    </a:lnTo>
                    <a:lnTo>
                      <a:pt x="65" y="78"/>
                    </a:lnTo>
                    <a:lnTo>
                      <a:pt x="59" y="85"/>
                    </a:lnTo>
                    <a:lnTo>
                      <a:pt x="53" y="92"/>
                    </a:lnTo>
                    <a:lnTo>
                      <a:pt x="47" y="100"/>
                    </a:lnTo>
                    <a:lnTo>
                      <a:pt x="35" y="102"/>
                    </a:lnTo>
                    <a:lnTo>
                      <a:pt x="35" y="111"/>
                    </a:lnTo>
                    <a:lnTo>
                      <a:pt x="28" y="121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329" name="Freeform 193">
                <a:extLst>
                  <a:ext uri="{FF2B5EF4-FFF2-40B4-BE49-F238E27FC236}">
                    <a16:creationId xmlns:a16="http://schemas.microsoft.com/office/drawing/2014/main" id="{AFACD158-D07B-4519-9085-2268708282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7" y="2978"/>
                <a:ext cx="109" cy="108"/>
              </a:xfrm>
              <a:custGeom>
                <a:avLst/>
                <a:gdLst>
                  <a:gd name="T0" fmla="*/ 79 w 109"/>
                  <a:gd name="T1" fmla="*/ 108 h 108"/>
                  <a:gd name="T2" fmla="*/ 75 w 109"/>
                  <a:gd name="T3" fmla="*/ 96 h 108"/>
                  <a:gd name="T4" fmla="*/ 55 w 109"/>
                  <a:gd name="T5" fmla="*/ 103 h 108"/>
                  <a:gd name="T6" fmla="*/ 54 w 109"/>
                  <a:gd name="T7" fmla="*/ 86 h 108"/>
                  <a:gd name="T8" fmla="*/ 37 w 109"/>
                  <a:gd name="T9" fmla="*/ 89 h 108"/>
                  <a:gd name="T10" fmla="*/ 26 w 109"/>
                  <a:gd name="T11" fmla="*/ 101 h 108"/>
                  <a:gd name="T12" fmla="*/ 15 w 109"/>
                  <a:gd name="T13" fmla="*/ 89 h 108"/>
                  <a:gd name="T14" fmla="*/ 0 w 109"/>
                  <a:gd name="T15" fmla="*/ 75 h 108"/>
                  <a:gd name="T16" fmla="*/ 34 w 109"/>
                  <a:gd name="T17" fmla="*/ 61 h 108"/>
                  <a:gd name="T18" fmla="*/ 34 w 109"/>
                  <a:gd name="T19" fmla="*/ 35 h 108"/>
                  <a:gd name="T20" fmla="*/ 46 w 109"/>
                  <a:gd name="T21" fmla="*/ 31 h 108"/>
                  <a:gd name="T22" fmla="*/ 44 w 109"/>
                  <a:gd name="T23" fmla="*/ 4 h 108"/>
                  <a:gd name="T24" fmla="*/ 65 w 109"/>
                  <a:gd name="T25" fmla="*/ 0 h 108"/>
                  <a:gd name="T26" fmla="*/ 81 w 109"/>
                  <a:gd name="T27" fmla="*/ 58 h 108"/>
                  <a:gd name="T28" fmla="*/ 100 w 109"/>
                  <a:gd name="T29" fmla="*/ 59 h 108"/>
                  <a:gd name="T30" fmla="*/ 109 w 109"/>
                  <a:gd name="T31" fmla="*/ 62 h 108"/>
                  <a:gd name="T32" fmla="*/ 100 w 109"/>
                  <a:gd name="T33" fmla="*/ 95 h 108"/>
                  <a:gd name="T34" fmla="*/ 99 w 109"/>
                  <a:gd name="T35" fmla="*/ 108 h 108"/>
                  <a:gd name="T36" fmla="*/ 79 w 109"/>
                  <a:gd name="T37" fmla="*/ 108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09" h="108">
                    <a:moveTo>
                      <a:pt x="79" y="108"/>
                    </a:moveTo>
                    <a:lnTo>
                      <a:pt x="75" y="96"/>
                    </a:lnTo>
                    <a:lnTo>
                      <a:pt x="55" y="103"/>
                    </a:lnTo>
                    <a:lnTo>
                      <a:pt x="54" y="86"/>
                    </a:lnTo>
                    <a:lnTo>
                      <a:pt x="37" y="89"/>
                    </a:lnTo>
                    <a:lnTo>
                      <a:pt x="26" y="101"/>
                    </a:lnTo>
                    <a:lnTo>
                      <a:pt x="15" y="89"/>
                    </a:lnTo>
                    <a:lnTo>
                      <a:pt x="0" y="75"/>
                    </a:lnTo>
                    <a:lnTo>
                      <a:pt x="34" y="61"/>
                    </a:lnTo>
                    <a:lnTo>
                      <a:pt x="34" y="35"/>
                    </a:lnTo>
                    <a:lnTo>
                      <a:pt x="46" y="31"/>
                    </a:lnTo>
                    <a:lnTo>
                      <a:pt x="44" y="4"/>
                    </a:lnTo>
                    <a:lnTo>
                      <a:pt x="65" y="0"/>
                    </a:lnTo>
                    <a:lnTo>
                      <a:pt x="81" y="58"/>
                    </a:lnTo>
                    <a:lnTo>
                      <a:pt x="100" y="59"/>
                    </a:lnTo>
                    <a:lnTo>
                      <a:pt x="109" y="62"/>
                    </a:lnTo>
                    <a:lnTo>
                      <a:pt x="100" y="95"/>
                    </a:lnTo>
                    <a:lnTo>
                      <a:pt x="99" y="108"/>
                    </a:lnTo>
                    <a:lnTo>
                      <a:pt x="79" y="108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330" name="Freeform 194">
                <a:extLst>
                  <a:ext uri="{FF2B5EF4-FFF2-40B4-BE49-F238E27FC236}">
                    <a16:creationId xmlns:a16="http://schemas.microsoft.com/office/drawing/2014/main" id="{2FC5B1D0-35A6-44AE-A3B9-1D4D17C645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0" y="1592"/>
                <a:ext cx="196" cy="146"/>
              </a:xfrm>
              <a:custGeom>
                <a:avLst/>
                <a:gdLst>
                  <a:gd name="T0" fmla="*/ 146 w 196"/>
                  <a:gd name="T1" fmla="*/ 146 h 146"/>
                  <a:gd name="T2" fmla="*/ 124 w 196"/>
                  <a:gd name="T3" fmla="*/ 121 h 146"/>
                  <a:gd name="T4" fmla="*/ 114 w 196"/>
                  <a:gd name="T5" fmla="*/ 114 h 146"/>
                  <a:gd name="T6" fmla="*/ 67 w 196"/>
                  <a:gd name="T7" fmla="*/ 112 h 146"/>
                  <a:gd name="T8" fmla="*/ 0 w 196"/>
                  <a:gd name="T9" fmla="*/ 132 h 146"/>
                  <a:gd name="T10" fmla="*/ 26 w 196"/>
                  <a:gd name="T11" fmla="*/ 102 h 146"/>
                  <a:gd name="T12" fmla="*/ 53 w 196"/>
                  <a:gd name="T13" fmla="*/ 70 h 146"/>
                  <a:gd name="T14" fmla="*/ 60 w 196"/>
                  <a:gd name="T15" fmla="*/ 24 h 146"/>
                  <a:gd name="T16" fmla="*/ 78 w 196"/>
                  <a:gd name="T17" fmla="*/ 17 h 146"/>
                  <a:gd name="T18" fmla="*/ 74 w 196"/>
                  <a:gd name="T19" fmla="*/ 0 h 146"/>
                  <a:gd name="T20" fmla="*/ 132 w 196"/>
                  <a:gd name="T21" fmla="*/ 33 h 146"/>
                  <a:gd name="T22" fmla="*/ 144 w 196"/>
                  <a:gd name="T23" fmla="*/ 68 h 146"/>
                  <a:gd name="T24" fmla="*/ 162 w 196"/>
                  <a:gd name="T25" fmla="*/ 68 h 146"/>
                  <a:gd name="T26" fmla="*/ 196 w 196"/>
                  <a:gd name="T27" fmla="*/ 85 h 146"/>
                  <a:gd name="T28" fmla="*/ 167 w 196"/>
                  <a:gd name="T29" fmla="*/ 104 h 146"/>
                  <a:gd name="T30" fmla="*/ 153 w 196"/>
                  <a:gd name="T31" fmla="*/ 107 h 146"/>
                  <a:gd name="T32" fmla="*/ 146 w 196"/>
                  <a:gd name="T33" fmla="*/ 146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96" h="146">
                    <a:moveTo>
                      <a:pt x="146" y="146"/>
                    </a:moveTo>
                    <a:lnTo>
                      <a:pt x="124" y="121"/>
                    </a:lnTo>
                    <a:lnTo>
                      <a:pt x="114" y="114"/>
                    </a:lnTo>
                    <a:lnTo>
                      <a:pt x="67" y="112"/>
                    </a:lnTo>
                    <a:lnTo>
                      <a:pt x="0" y="132"/>
                    </a:lnTo>
                    <a:lnTo>
                      <a:pt x="26" y="102"/>
                    </a:lnTo>
                    <a:lnTo>
                      <a:pt x="53" y="70"/>
                    </a:lnTo>
                    <a:lnTo>
                      <a:pt x="60" y="24"/>
                    </a:lnTo>
                    <a:lnTo>
                      <a:pt x="78" y="17"/>
                    </a:lnTo>
                    <a:lnTo>
                      <a:pt x="74" y="0"/>
                    </a:lnTo>
                    <a:lnTo>
                      <a:pt x="132" y="33"/>
                    </a:lnTo>
                    <a:lnTo>
                      <a:pt x="144" y="68"/>
                    </a:lnTo>
                    <a:lnTo>
                      <a:pt x="162" y="68"/>
                    </a:lnTo>
                    <a:lnTo>
                      <a:pt x="196" y="85"/>
                    </a:lnTo>
                    <a:lnTo>
                      <a:pt x="167" y="104"/>
                    </a:lnTo>
                    <a:lnTo>
                      <a:pt x="153" y="107"/>
                    </a:lnTo>
                    <a:lnTo>
                      <a:pt x="146" y="146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331" name="Freeform 195">
                <a:extLst>
                  <a:ext uri="{FF2B5EF4-FFF2-40B4-BE49-F238E27FC236}">
                    <a16:creationId xmlns:a16="http://schemas.microsoft.com/office/drawing/2014/main" id="{0BCB7BE2-71A0-4BCA-A40B-261213648E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38" y="2687"/>
                <a:ext cx="93" cy="75"/>
              </a:xfrm>
              <a:custGeom>
                <a:avLst/>
                <a:gdLst>
                  <a:gd name="T0" fmla="*/ 37 w 93"/>
                  <a:gd name="T1" fmla="*/ 75 h 75"/>
                  <a:gd name="T2" fmla="*/ 13 w 93"/>
                  <a:gd name="T3" fmla="*/ 65 h 75"/>
                  <a:gd name="T4" fmla="*/ 22 w 93"/>
                  <a:gd name="T5" fmla="*/ 59 h 75"/>
                  <a:gd name="T6" fmla="*/ 0 w 93"/>
                  <a:gd name="T7" fmla="*/ 34 h 75"/>
                  <a:gd name="T8" fmla="*/ 15 w 93"/>
                  <a:gd name="T9" fmla="*/ 15 h 75"/>
                  <a:gd name="T10" fmla="*/ 41 w 93"/>
                  <a:gd name="T11" fmla="*/ 14 h 75"/>
                  <a:gd name="T12" fmla="*/ 45 w 93"/>
                  <a:gd name="T13" fmla="*/ 5 h 75"/>
                  <a:gd name="T14" fmla="*/ 56 w 93"/>
                  <a:gd name="T15" fmla="*/ 4 h 75"/>
                  <a:gd name="T16" fmla="*/ 66 w 93"/>
                  <a:gd name="T17" fmla="*/ 0 h 75"/>
                  <a:gd name="T18" fmla="*/ 90 w 93"/>
                  <a:gd name="T19" fmla="*/ 11 h 75"/>
                  <a:gd name="T20" fmla="*/ 93 w 93"/>
                  <a:gd name="T21" fmla="*/ 33 h 75"/>
                  <a:gd name="T22" fmla="*/ 87 w 93"/>
                  <a:gd name="T23" fmla="*/ 35 h 75"/>
                  <a:gd name="T24" fmla="*/ 88 w 93"/>
                  <a:gd name="T25" fmla="*/ 72 h 75"/>
                  <a:gd name="T26" fmla="*/ 58 w 93"/>
                  <a:gd name="T27" fmla="*/ 64 h 75"/>
                  <a:gd name="T28" fmla="*/ 37 w 93"/>
                  <a:gd name="T29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3" h="75">
                    <a:moveTo>
                      <a:pt x="37" y="75"/>
                    </a:moveTo>
                    <a:lnTo>
                      <a:pt x="13" y="65"/>
                    </a:lnTo>
                    <a:lnTo>
                      <a:pt x="22" y="59"/>
                    </a:lnTo>
                    <a:lnTo>
                      <a:pt x="0" y="34"/>
                    </a:lnTo>
                    <a:lnTo>
                      <a:pt x="15" y="15"/>
                    </a:lnTo>
                    <a:lnTo>
                      <a:pt x="41" y="14"/>
                    </a:lnTo>
                    <a:lnTo>
                      <a:pt x="45" y="5"/>
                    </a:lnTo>
                    <a:lnTo>
                      <a:pt x="56" y="4"/>
                    </a:lnTo>
                    <a:lnTo>
                      <a:pt x="66" y="0"/>
                    </a:lnTo>
                    <a:lnTo>
                      <a:pt x="90" y="11"/>
                    </a:lnTo>
                    <a:lnTo>
                      <a:pt x="93" y="33"/>
                    </a:lnTo>
                    <a:lnTo>
                      <a:pt x="87" y="35"/>
                    </a:lnTo>
                    <a:lnTo>
                      <a:pt x="88" y="72"/>
                    </a:lnTo>
                    <a:lnTo>
                      <a:pt x="58" y="64"/>
                    </a:lnTo>
                    <a:lnTo>
                      <a:pt x="37" y="75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332" name="Freeform 196">
                <a:extLst>
                  <a:ext uri="{FF2B5EF4-FFF2-40B4-BE49-F238E27FC236}">
                    <a16:creationId xmlns:a16="http://schemas.microsoft.com/office/drawing/2014/main" id="{47FEEAAE-4F96-4929-99D4-0A134F099E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5" y="3166"/>
                <a:ext cx="50" cy="86"/>
              </a:xfrm>
              <a:custGeom>
                <a:avLst/>
                <a:gdLst>
                  <a:gd name="T0" fmla="*/ 31 w 50"/>
                  <a:gd name="T1" fmla="*/ 86 h 86"/>
                  <a:gd name="T2" fmla="*/ 22 w 50"/>
                  <a:gd name="T3" fmla="*/ 78 h 86"/>
                  <a:gd name="T4" fmla="*/ 7 w 50"/>
                  <a:gd name="T5" fmla="*/ 78 h 86"/>
                  <a:gd name="T6" fmla="*/ 0 w 50"/>
                  <a:gd name="T7" fmla="*/ 63 h 86"/>
                  <a:gd name="T8" fmla="*/ 2 w 50"/>
                  <a:gd name="T9" fmla="*/ 32 h 86"/>
                  <a:gd name="T10" fmla="*/ 7 w 50"/>
                  <a:gd name="T11" fmla="*/ 13 h 86"/>
                  <a:gd name="T12" fmla="*/ 16 w 50"/>
                  <a:gd name="T13" fmla="*/ 0 h 86"/>
                  <a:gd name="T14" fmla="*/ 33 w 50"/>
                  <a:gd name="T15" fmla="*/ 8 h 86"/>
                  <a:gd name="T16" fmla="*/ 45 w 50"/>
                  <a:gd name="T17" fmla="*/ 23 h 86"/>
                  <a:gd name="T18" fmla="*/ 50 w 50"/>
                  <a:gd name="T19" fmla="*/ 44 h 86"/>
                  <a:gd name="T20" fmla="*/ 38 w 50"/>
                  <a:gd name="T21" fmla="*/ 53 h 86"/>
                  <a:gd name="T22" fmla="*/ 38 w 50"/>
                  <a:gd name="T23" fmla="*/ 69 h 86"/>
                  <a:gd name="T24" fmla="*/ 31 w 50"/>
                  <a:gd name="T25" fmla="*/ 86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0" h="86">
                    <a:moveTo>
                      <a:pt x="31" y="86"/>
                    </a:moveTo>
                    <a:lnTo>
                      <a:pt x="22" y="78"/>
                    </a:lnTo>
                    <a:lnTo>
                      <a:pt x="7" y="78"/>
                    </a:lnTo>
                    <a:lnTo>
                      <a:pt x="0" y="63"/>
                    </a:lnTo>
                    <a:lnTo>
                      <a:pt x="2" y="32"/>
                    </a:lnTo>
                    <a:lnTo>
                      <a:pt x="7" y="13"/>
                    </a:lnTo>
                    <a:lnTo>
                      <a:pt x="16" y="0"/>
                    </a:lnTo>
                    <a:lnTo>
                      <a:pt x="33" y="8"/>
                    </a:lnTo>
                    <a:lnTo>
                      <a:pt x="45" y="23"/>
                    </a:lnTo>
                    <a:lnTo>
                      <a:pt x="50" y="44"/>
                    </a:lnTo>
                    <a:lnTo>
                      <a:pt x="38" y="53"/>
                    </a:lnTo>
                    <a:lnTo>
                      <a:pt x="38" y="69"/>
                    </a:lnTo>
                    <a:lnTo>
                      <a:pt x="31" y="86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333" name="Freeform 197">
                <a:extLst>
                  <a:ext uri="{FF2B5EF4-FFF2-40B4-BE49-F238E27FC236}">
                    <a16:creationId xmlns:a16="http://schemas.microsoft.com/office/drawing/2014/main" id="{D20F4835-64AD-494A-8E53-88638B3EEC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43" y="2953"/>
                <a:ext cx="64" cy="75"/>
              </a:xfrm>
              <a:custGeom>
                <a:avLst/>
                <a:gdLst>
                  <a:gd name="T0" fmla="*/ 39 w 64"/>
                  <a:gd name="T1" fmla="*/ 75 h 75"/>
                  <a:gd name="T2" fmla="*/ 18 w 64"/>
                  <a:gd name="T3" fmla="*/ 72 h 75"/>
                  <a:gd name="T4" fmla="*/ 0 w 64"/>
                  <a:gd name="T5" fmla="*/ 58 h 75"/>
                  <a:gd name="T6" fmla="*/ 13 w 64"/>
                  <a:gd name="T7" fmla="*/ 51 h 75"/>
                  <a:gd name="T8" fmla="*/ 13 w 64"/>
                  <a:gd name="T9" fmla="*/ 25 h 75"/>
                  <a:gd name="T10" fmla="*/ 8 w 64"/>
                  <a:gd name="T11" fmla="*/ 15 h 75"/>
                  <a:gd name="T12" fmla="*/ 21 w 64"/>
                  <a:gd name="T13" fmla="*/ 0 h 75"/>
                  <a:gd name="T14" fmla="*/ 41 w 64"/>
                  <a:gd name="T15" fmla="*/ 11 h 75"/>
                  <a:gd name="T16" fmla="*/ 43 w 64"/>
                  <a:gd name="T17" fmla="*/ 20 h 75"/>
                  <a:gd name="T18" fmla="*/ 56 w 64"/>
                  <a:gd name="T19" fmla="*/ 24 h 75"/>
                  <a:gd name="T20" fmla="*/ 64 w 64"/>
                  <a:gd name="T21" fmla="*/ 29 h 75"/>
                  <a:gd name="T22" fmla="*/ 39 w 64"/>
                  <a:gd name="T23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4" h="75">
                    <a:moveTo>
                      <a:pt x="39" y="75"/>
                    </a:moveTo>
                    <a:lnTo>
                      <a:pt x="18" y="72"/>
                    </a:lnTo>
                    <a:lnTo>
                      <a:pt x="0" y="58"/>
                    </a:lnTo>
                    <a:lnTo>
                      <a:pt x="13" y="51"/>
                    </a:lnTo>
                    <a:lnTo>
                      <a:pt x="13" y="25"/>
                    </a:lnTo>
                    <a:lnTo>
                      <a:pt x="8" y="15"/>
                    </a:lnTo>
                    <a:lnTo>
                      <a:pt x="21" y="0"/>
                    </a:lnTo>
                    <a:lnTo>
                      <a:pt x="41" y="11"/>
                    </a:lnTo>
                    <a:lnTo>
                      <a:pt x="43" y="20"/>
                    </a:lnTo>
                    <a:lnTo>
                      <a:pt x="56" y="24"/>
                    </a:lnTo>
                    <a:lnTo>
                      <a:pt x="64" y="29"/>
                    </a:lnTo>
                    <a:lnTo>
                      <a:pt x="39" y="75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334" name="Freeform 198">
                <a:extLst>
                  <a:ext uri="{FF2B5EF4-FFF2-40B4-BE49-F238E27FC236}">
                    <a16:creationId xmlns:a16="http://schemas.microsoft.com/office/drawing/2014/main" id="{E451D22B-59DF-405E-85DD-36E42C43C6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59" y="2935"/>
                <a:ext cx="130" cy="136"/>
              </a:xfrm>
              <a:custGeom>
                <a:avLst/>
                <a:gdLst>
                  <a:gd name="T0" fmla="*/ 92 w 130"/>
                  <a:gd name="T1" fmla="*/ 136 h 136"/>
                  <a:gd name="T2" fmla="*/ 59 w 130"/>
                  <a:gd name="T3" fmla="*/ 83 h 136"/>
                  <a:gd name="T4" fmla="*/ 41 w 130"/>
                  <a:gd name="T5" fmla="*/ 88 h 136"/>
                  <a:gd name="T6" fmla="*/ 35 w 130"/>
                  <a:gd name="T7" fmla="*/ 99 h 136"/>
                  <a:gd name="T8" fmla="*/ 23 w 130"/>
                  <a:gd name="T9" fmla="*/ 103 h 136"/>
                  <a:gd name="T10" fmla="*/ 4 w 130"/>
                  <a:gd name="T11" fmla="*/ 80 h 136"/>
                  <a:gd name="T12" fmla="*/ 6 w 130"/>
                  <a:gd name="T13" fmla="*/ 68 h 136"/>
                  <a:gd name="T14" fmla="*/ 2 w 130"/>
                  <a:gd name="T15" fmla="*/ 54 h 136"/>
                  <a:gd name="T16" fmla="*/ 0 w 130"/>
                  <a:gd name="T17" fmla="*/ 44 h 136"/>
                  <a:gd name="T18" fmla="*/ 13 w 130"/>
                  <a:gd name="T19" fmla="*/ 41 h 136"/>
                  <a:gd name="T20" fmla="*/ 2 w 130"/>
                  <a:gd name="T21" fmla="*/ 27 h 136"/>
                  <a:gd name="T22" fmla="*/ 5 w 130"/>
                  <a:gd name="T23" fmla="*/ 14 h 136"/>
                  <a:gd name="T24" fmla="*/ 15 w 130"/>
                  <a:gd name="T25" fmla="*/ 15 h 136"/>
                  <a:gd name="T26" fmla="*/ 27 w 130"/>
                  <a:gd name="T27" fmla="*/ 5 h 136"/>
                  <a:gd name="T28" fmla="*/ 35 w 130"/>
                  <a:gd name="T29" fmla="*/ 8 h 136"/>
                  <a:gd name="T30" fmla="*/ 48 w 130"/>
                  <a:gd name="T31" fmla="*/ 7 h 136"/>
                  <a:gd name="T32" fmla="*/ 56 w 130"/>
                  <a:gd name="T33" fmla="*/ 5 h 136"/>
                  <a:gd name="T34" fmla="*/ 66 w 130"/>
                  <a:gd name="T35" fmla="*/ 12 h 136"/>
                  <a:gd name="T36" fmla="*/ 70 w 130"/>
                  <a:gd name="T37" fmla="*/ 7 h 136"/>
                  <a:gd name="T38" fmla="*/ 85 w 130"/>
                  <a:gd name="T39" fmla="*/ 0 h 136"/>
                  <a:gd name="T40" fmla="*/ 94 w 130"/>
                  <a:gd name="T41" fmla="*/ 0 h 136"/>
                  <a:gd name="T42" fmla="*/ 130 w 130"/>
                  <a:gd name="T43" fmla="*/ 35 h 136"/>
                  <a:gd name="T44" fmla="*/ 122 w 130"/>
                  <a:gd name="T45" fmla="*/ 60 h 136"/>
                  <a:gd name="T46" fmla="*/ 110 w 130"/>
                  <a:gd name="T47" fmla="*/ 64 h 136"/>
                  <a:gd name="T48" fmla="*/ 112 w 130"/>
                  <a:gd name="T49" fmla="*/ 80 h 136"/>
                  <a:gd name="T50" fmla="*/ 114 w 130"/>
                  <a:gd name="T51" fmla="*/ 97 h 136"/>
                  <a:gd name="T52" fmla="*/ 123 w 130"/>
                  <a:gd name="T53" fmla="*/ 97 h 136"/>
                  <a:gd name="T54" fmla="*/ 126 w 130"/>
                  <a:gd name="T55" fmla="*/ 130 h 136"/>
                  <a:gd name="T56" fmla="*/ 102 w 130"/>
                  <a:gd name="T57" fmla="*/ 128 h 136"/>
                  <a:gd name="T58" fmla="*/ 92 w 130"/>
                  <a:gd name="T59" fmla="*/ 136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30" h="136">
                    <a:moveTo>
                      <a:pt x="92" y="136"/>
                    </a:moveTo>
                    <a:lnTo>
                      <a:pt x="59" y="83"/>
                    </a:lnTo>
                    <a:lnTo>
                      <a:pt x="41" y="88"/>
                    </a:lnTo>
                    <a:lnTo>
                      <a:pt x="35" y="99"/>
                    </a:lnTo>
                    <a:lnTo>
                      <a:pt x="23" y="103"/>
                    </a:lnTo>
                    <a:lnTo>
                      <a:pt x="4" y="80"/>
                    </a:lnTo>
                    <a:lnTo>
                      <a:pt x="6" y="68"/>
                    </a:lnTo>
                    <a:lnTo>
                      <a:pt x="2" y="54"/>
                    </a:lnTo>
                    <a:lnTo>
                      <a:pt x="0" y="44"/>
                    </a:lnTo>
                    <a:lnTo>
                      <a:pt x="13" y="41"/>
                    </a:lnTo>
                    <a:lnTo>
                      <a:pt x="2" y="27"/>
                    </a:lnTo>
                    <a:lnTo>
                      <a:pt x="5" y="14"/>
                    </a:lnTo>
                    <a:lnTo>
                      <a:pt x="15" y="15"/>
                    </a:lnTo>
                    <a:lnTo>
                      <a:pt x="27" y="5"/>
                    </a:lnTo>
                    <a:lnTo>
                      <a:pt x="35" y="8"/>
                    </a:lnTo>
                    <a:lnTo>
                      <a:pt x="48" y="7"/>
                    </a:lnTo>
                    <a:lnTo>
                      <a:pt x="56" y="5"/>
                    </a:lnTo>
                    <a:lnTo>
                      <a:pt x="66" y="12"/>
                    </a:lnTo>
                    <a:lnTo>
                      <a:pt x="70" y="7"/>
                    </a:lnTo>
                    <a:lnTo>
                      <a:pt x="85" y="0"/>
                    </a:lnTo>
                    <a:lnTo>
                      <a:pt x="94" y="0"/>
                    </a:lnTo>
                    <a:lnTo>
                      <a:pt x="130" y="35"/>
                    </a:lnTo>
                    <a:lnTo>
                      <a:pt x="122" y="60"/>
                    </a:lnTo>
                    <a:lnTo>
                      <a:pt x="110" y="64"/>
                    </a:lnTo>
                    <a:lnTo>
                      <a:pt x="112" y="80"/>
                    </a:lnTo>
                    <a:lnTo>
                      <a:pt x="114" y="97"/>
                    </a:lnTo>
                    <a:lnTo>
                      <a:pt x="123" y="97"/>
                    </a:lnTo>
                    <a:lnTo>
                      <a:pt x="126" y="130"/>
                    </a:lnTo>
                    <a:lnTo>
                      <a:pt x="102" y="128"/>
                    </a:lnTo>
                    <a:lnTo>
                      <a:pt x="92" y="136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335" name="Freeform 199">
                <a:extLst>
                  <a:ext uri="{FF2B5EF4-FFF2-40B4-BE49-F238E27FC236}">
                    <a16:creationId xmlns:a16="http://schemas.microsoft.com/office/drawing/2014/main" id="{43729CE3-8957-4B80-9E55-73441A96A7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900" y="2659"/>
                <a:ext cx="118" cy="129"/>
              </a:xfrm>
              <a:custGeom>
                <a:avLst/>
                <a:gdLst>
                  <a:gd name="T0" fmla="*/ 52 w 118"/>
                  <a:gd name="T1" fmla="*/ 129 h 129"/>
                  <a:gd name="T2" fmla="*/ 38 w 118"/>
                  <a:gd name="T3" fmla="*/ 110 h 129"/>
                  <a:gd name="T4" fmla="*/ 29 w 118"/>
                  <a:gd name="T5" fmla="*/ 69 h 129"/>
                  <a:gd name="T6" fmla="*/ 0 w 118"/>
                  <a:gd name="T7" fmla="*/ 20 h 129"/>
                  <a:gd name="T8" fmla="*/ 0 w 118"/>
                  <a:gd name="T9" fmla="*/ 16 h 129"/>
                  <a:gd name="T10" fmla="*/ 0 w 118"/>
                  <a:gd name="T11" fmla="*/ 9 h 129"/>
                  <a:gd name="T12" fmla="*/ 23 w 118"/>
                  <a:gd name="T13" fmla="*/ 10 h 129"/>
                  <a:gd name="T14" fmla="*/ 36 w 118"/>
                  <a:gd name="T15" fmla="*/ 19 h 129"/>
                  <a:gd name="T16" fmla="*/ 48 w 118"/>
                  <a:gd name="T17" fmla="*/ 17 h 129"/>
                  <a:gd name="T18" fmla="*/ 64 w 118"/>
                  <a:gd name="T19" fmla="*/ 20 h 129"/>
                  <a:gd name="T20" fmla="*/ 73 w 118"/>
                  <a:gd name="T21" fmla="*/ 15 h 129"/>
                  <a:gd name="T22" fmla="*/ 79 w 118"/>
                  <a:gd name="T23" fmla="*/ 0 h 129"/>
                  <a:gd name="T24" fmla="*/ 103 w 118"/>
                  <a:gd name="T25" fmla="*/ 51 h 129"/>
                  <a:gd name="T26" fmla="*/ 118 w 118"/>
                  <a:gd name="T27" fmla="*/ 53 h 129"/>
                  <a:gd name="T28" fmla="*/ 116 w 118"/>
                  <a:gd name="T29" fmla="*/ 71 h 129"/>
                  <a:gd name="T30" fmla="*/ 107 w 118"/>
                  <a:gd name="T31" fmla="*/ 75 h 129"/>
                  <a:gd name="T32" fmla="*/ 107 w 118"/>
                  <a:gd name="T33" fmla="*/ 88 h 129"/>
                  <a:gd name="T34" fmla="*/ 104 w 118"/>
                  <a:gd name="T35" fmla="*/ 102 h 129"/>
                  <a:gd name="T36" fmla="*/ 96 w 118"/>
                  <a:gd name="T37" fmla="*/ 109 h 129"/>
                  <a:gd name="T38" fmla="*/ 86 w 118"/>
                  <a:gd name="T39" fmla="*/ 119 h 129"/>
                  <a:gd name="T40" fmla="*/ 52 w 118"/>
                  <a:gd name="T41" fmla="*/ 129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18" h="129">
                    <a:moveTo>
                      <a:pt x="52" y="129"/>
                    </a:moveTo>
                    <a:lnTo>
                      <a:pt x="38" y="110"/>
                    </a:lnTo>
                    <a:lnTo>
                      <a:pt x="29" y="69"/>
                    </a:lnTo>
                    <a:lnTo>
                      <a:pt x="0" y="20"/>
                    </a:lnTo>
                    <a:lnTo>
                      <a:pt x="0" y="16"/>
                    </a:lnTo>
                    <a:lnTo>
                      <a:pt x="0" y="9"/>
                    </a:lnTo>
                    <a:lnTo>
                      <a:pt x="23" y="10"/>
                    </a:lnTo>
                    <a:lnTo>
                      <a:pt x="36" y="19"/>
                    </a:lnTo>
                    <a:lnTo>
                      <a:pt x="48" y="17"/>
                    </a:lnTo>
                    <a:lnTo>
                      <a:pt x="64" y="20"/>
                    </a:lnTo>
                    <a:lnTo>
                      <a:pt x="73" y="15"/>
                    </a:lnTo>
                    <a:lnTo>
                      <a:pt x="79" y="0"/>
                    </a:lnTo>
                    <a:lnTo>
                      <a:pt x="103" y="51"/>
                    </a:lnTo>
                    <a:lnTo>
                      <a:pt x="118" y="53"/>
                    </a:lnTo>
                    <a:lnTo>
                      <a:pt x="116" y="71"/>
                    </a:lnTo>
                    <a:lnTo>
                      <a:pt x="107" y="75"/>
                    </a:lnTo>
                    <a:lnTo>
                      <a:pt x="107" y="88"/>
                    </a:lnTo>
                    <a:lnTo>
                      <a:pt x="104" y="102"/>
                    </a:lnTo>
                    <a:lnTo>
                      <a:pt x="96" y="109"/>
                    </a:lnTo>
                    <a:lnTo>
                      <a:pt x="86" y="119"/>
                    </a:lnTo>
                    <a:lnTo>
                      <a:pt x="52" y="129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336" name="Freeform 200">
                <a:extLst>
                  <a:ext uri="{FF2B5EF4-FFF2-40B4-BE49-F238E27FC236}">
                    <a16:creationId xmlns:a16="http://schemas.microsoft.com/office/drawing/2014/main" id="{11B03481-7185-40EE-A10B-3DD7597C39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4" y="2585"/>
                <a:ext cx="37" cy="29"/>
              </a:xfrm>
              <a:custGeom>
                <a:avLst/>
                <a:gdLst>
                  <a:gd name="T0" fmla="*/ 5 w 37"/>
                  <a:gd name="T1" fmla="*/ 29 h 29"/>
                  <a:gd name="T2" fmla="*/ 0 w 37"/>
                  <a:gd name="T3" fmla="*/ 26 h 29"/>
                  <a:gd name="T4" fmla="*/ 1 w 37"/>
                  <a:gd name="T5" fmla="*/ 23 h 29"/>
                  <a:gd name="T6" fmla="*/ 1 w 37"/>
                  <a:gd name="T7" fmla="*/ 22 h 29"/>
                  <a:gd name="T8" fmla="*/ 1 w 37"/>
                  <a:gd name="T9" fmla="*/ 21 h 29"/>
                  <a:gd name="T10" fmla="*/ 3 w 37"/>
                  <a:gd name="T11" fmla="*/ 19 h 29"/>
                  <a:gd name="T12" fmla="*/ 8 w 37"/>
                  <a:gd name="T13" fmla="*/ 14 h 29"/>
                  <a:gd name="T14" fmla="*/ 14 w 37"/>
                  <a:gd name="T15" fmla="*/ 13 h 29"/>
                  <a:gd name="T16" fmla="*/ 16 w 37"/>
                  <a:gd name="T17" fmla="*/ 12 h 29"/>
                  <a:gd name="T18" fmla="*/ 16 w 37"/>
                  <a:gd name="T19" fmla="*/ 10 h 29"/>
                  <a:gd name="T20" fmla="*/ 16 w 37"/>
                  <a:gd name="T21" fmla="*/ 7 h 29"/>
                  <a:gd name="T22" fmla="*/ 17 w 37"/>
                  <a:gd name="T23" fmla="*/ 5 h 29"/>
                  <a:gd name="T24" fmla="*/ 20 w 37"/>
                  <a:gd name="T25" fmla="*/ 2 h 29"/>
                  <a:gd name="T26" fmla="*/ 22 w 37"/>
                  <a:gd name="T27" fmla="*/ 0 h 29"/>
                  <a:gd name="T28" fmla="*/ 37 w 37"/>
                  <a:gd name="T29" fmla="*/ 8 h 29"/>
                  <a:gd name="T30" fmla="*/ 30 w 37"/>
                  <a:gd name="T31" fmla="*/ 16 h 29"/>
                  <a:gd name="T32" fmla="*/ 5 w 37"/>
                  <a:gd name="T33" fmla="*/ 29 h 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37" h="29">
                    <a:moveTo>
                      <a:pt x="5" y="29"/>
                    </a:moveTo>
                    <a:lnTo>
                      <a:pt x="0" y="26"/>
                    </a:lnTo>
                    <a:lnTo>
                      <a:pt x="1" y="23"/>
                    </a:lnTo>
                    <a:lnTo>
                      <a:pt x="1" y="22"/>
                    </a:lnTo>
                    <a:lnTo>
                      <a:pt x="1" y="21"/>
                    </a:lnTo>
                    <a:lnTo>
                      <a:pt x="3" y="19"/>
                    </a:lnTo>
                    <a:lnTo>
                      <a:pt x="8" y="14"/>
                    </a:lnTo>
                    <a:lnTo>
                      <a:pt x="14" y="13"/>
                    </a:lnTo>
                    <a:lnTo>
                      <a:pt x="16" y="12"/>
                    </a:lnTo>
                    <a:lnTo>
                      <a:pt x="16" y="10"/>
                    </a:lnTo>
                    <a:lnTo>
                      <a:pt x="16" y="7"/>
                    </a:lnTo>
                    <a:lnTo>
                      <a:pt x="17" y="5"/>
                    </a:lnTo>
                    <a:lnTo>
                      <a:pt x="20" y="2"/>
                    </a:lnTo>
                    <a:lnTo>
                      <a:pt x="22" y="0"/>
                    </a:lnTo>
                    <a:lnTo>
                      <a:pt x="37" y="8"/>
                    </a:lnTo>
                    <a:lnTo>
                      <a:pt x="30" y="16"/>
                    </a:lnTo>
                    <a:lnTo>
                      <a:pt x="5" y="29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337" name="Freeform 201">
                <a:extLst>
                  <a:ext uri="{FF2B5EF4-FFF2-40B4-BE49-F238E27FC236}">
                    <a16:creationId xmlns:a16="http://schemas.microsoft.com/office/drawing/2014/main" id="{A479C9E3-BEB8-4AED-8859-AC8BC698B9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59" y="2583"/>
                <a:ext cx="102" cy="105"/>
              </a:xfrm>
              <a:custGeom>
                <a:avLst/>
                <a:gdLst>
                  <a:gd name="T0" fmla="*/ 64 w 102"/>
                  <a:gd name="T1" fmla="*/ 105 h 105"/>
                  <a:gd name="T2" fmla="*/ 49 w 102"/>
                  <a:gd name="T3" fmla="*/ 100 h 105"/>
                  <a:gd name="T4" fmla="*/ 37 w 102"/>
                  <a:gd name="T5" fmla="*/ 93 h 105"/>
                  <a:gd name="T6" fmla="*/ 34 w 102"/>
                  <a:gd name="T7" fmla="*/ 71 h 105"/>
                  <a:gd name="T8" fmla="*/ 35 w 102"/>
                  <a:gd name="T9" fmla="*/ 62 h 105"/>
                  <a:gd name="T10" fmla="*/ 0 w 102"/>
                  <a:gd name="T11" fmla="*/ 31 h 105"/>
                  <a:gd name="T12" fmla="*/ 25 w 102"/>
                  <a:gd name="T13" fmla="*/ 18 h 105"/>
                  <a:gd name="T14" fmla="*/ 32 w 102"/>
                  <a:gd name="T15" fmla="*/ 10 h 105"/>
                  <a:gd name="T16" fmla="*/ 38 w 102"/>
                  <a:gd name="T17" fmla="*/ 0 h 105"/>
                  <a:gd name="T18" fmla="*/ 49 w 102"/>
                  <a:gd name="T19" fmla="*/ 16 h 105"/>
                  <a:gd name="T20" fmla="*/ 77 w 102"/>
                  <a:gd name="T21" fmla="*/ 29 h 105"/>
                  <a:gd name="T22" fmla="*/ 102 w 102"/>
                  <a:gd name="T23" fmla="*/ 69 h 105"/>
                  <a:gd name="T24" fmla="*/ 86 w 102"/>
                  <a:gd name="T25" fmla="*/ 75 h 105"/>
                  <a:gd name="T26" fmla="*/ 78 w 102"/>
                  <a:gd name="T27" fmla="*/ 94 h 105"/>
                  <a:gd name="T28" fmla="*/ 64 w 102"/>
                  <a:gd name="T29" fmla="*/ 105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2" h="105">
                    <a:moveTo>
                      <a:pt x="64" y="105"/>
                    </a:moveTo>
                    <a:lnTo>
                      <a:pt x="49" y="100"/>
                    </a:lnTo>
                    <a:lnTo>
                      <a:pt x="37" y="93"/>
                    </a:lnTo>
                    <a:lnTo>
                      <a:pt x="34" y="71"/>
                    </a:lnTo>
                    <a:lnTo>
                      <a:pt x="35" y="62"/>
                    </a:lnTo>
                    <a:lnTo>
                      <a:pt x="0" y="31"/>
                    </a:lnTo>
                    <a:lnTo>
                      <a:pt x="25" y="18"/>
                    </a:lnTo>
                    <a:lnTo>
                      <a:pt x="32" y="10"/>
                    </a:lnTo>
                    <a:lnTo>
                      <a:pt x="38" y="0"/>
                    </a:lnTo>
                    <a:lnTo>
                      <a:pt x="49" y="16"/>
                    </a:lnTo>
                    <a:lnTo>
                      <a:pt x="77" y="29"/>
                    </a:lnTo>
                    <a:lnTo>
                      <a:pt x="102" y="69"/>
                    </a:lnTo>
                    <a:lnTo>
                      <a:pt x="86" y="75"/>
                    </a:lnTo>
                    <a:lnTo>
                      <a:pt x="78" y="94"/>
                    </a:lnTo>
                    <a:lnTo>
                      <a:pt x="64" y="105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338" name="Freeform 202">
                <a:extLst>
                  <a:ext uri="{FF2B5EF4-FFF2-40B4-BE49-F238E27FC236}">
                    <a16:creationId xmlns:a16="http://schemas.microsoft.com/office/drawing/2014/main" id="{AFF87F27-1998-48F4-A8E4-27765721B3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67" y="2630"/>
                <a:ext cx="133" cy="101"/>
              </a:xfrm>
              <a:custGeom>
                <a:avLst/>
                <a:gdLst>
                  <a:gd name="T0" fmla="*/ 68 w 133"/>
                  <a:gd name="T1" fmla="*/ 101 h 101"/>
                  <a:gd name="T2" fmla="*/ 29 w 133"/>
                  <a:gd name="T3" fmla="*/ 89 h 101"/>
                  <a:gd name="T4" fmla="*/ 0 w 133"/>
                  <a:gd name="T5" fmla="*/ 39 h 101"/>
                  <a:gd name="T6" fmla="*/ 8 w 133"/>
                  <a:gd name="T7" fmla="*/ 10 h 101"/>
                  <a:gd name="T8" fmla="*/ 21 w 133"/>
                  <a:gd name="T9" fmla="*/ 0 h 101"/>
                  <a:gd name="T10" fmla="*/ 33 w 133"/>
                  <a:gd name="T11" fmla="*/ 9 h 101"/>
                  <a:gd name="T12" fmla="*/ 49 w 133"/>
                  <a:gd name="T13" fmla="*/ 22 h 101"/>
                  <a:gd name="T14" fmla="*/ 84 w 133"/>
                  <a:gd name="T15" fmla="*/ 31 h 101"/>
                  <a:gd name="T16" fmla="*/ 98 w 133"/>
                  <a:gd name="T17" fmla="*/ 49 h 101"/>
                  <a:gd name="T18" fmla="*/ 112 w 133"/>
                  <a:gd name="T19" fmla="*/ 52 h 101"/>
                  <a:gd name="T20" fmla="*/ 133 w 133"/>
                  <a:gd name="T21" fmla="*/ 45 h 101"/>
                  <a:gd name="T22" fmla="*/ 133 w 133"/>
                  <a:gd name="T23" fmla="*/ 49 h 101"/>
                  <a:gd name="T24" fmla="*/ 120 w 133"/>
                  <a:gd name="T25" fmla="*/ 72 h 101"/>
                  <a:gd name="T26" fmla="*/ 127 w 133"/>
                  <a:gd name="T27" fmla="*/ 79 h 101"/>
                  <a:gd name="T28" fmla="*/ 128 w 133"/>
                  <a:gd name="T29" fmla="*/ 94 h 101"/>
                  <a:gd name="T30" fmla="*/ 114 w 133"/>
                  <a:gd name="T31" fmla="*/ 89 h 101"/>
                  <a:gd name="T32" fmla="*/ 95 w 133"/>
                  <a:gd name="T33" fmla="*/ 94 h 101"/>
                  <a:gd name="T34" fmla="*/ 74 w 133"/>
                  <a:gd name="T35" fmla="*/ 91 h 101"/>
                  <a:gd name="T36" fmla="*/ 68 w 133"/>
                  <a:gd name="T37" fmla="*/ 101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33" h="101">
                    <a:moveTo>
                      <a:pt x="68" y="101"/>
                    </a:moveTo>
                    <a:lnTo>
                      <a:pt x="29" y="89"/>
                    </a:lnTo>
                    <a:lnTo>
                      <a:pt x="0" y="39"/>
                    </a:lnTo>
                    <a:lnTo>
                      <a:pt x="8" y="10"/>
                    </a:lnTo>
                    <a:lnTo>
                      <a:pt x="21" y="0"/>
                    </a:lnTo>
                    <a:lnTo>
                      <a:pt x="33" y="9"/>
                    </a:lnTo>
                    <a:lnTo>
                      <a:pt x="49" y="22"/>
                    </a:lnTo>
                    <a:lnTo>
                      <a:pt x="84" y="31"/>
                    </a:lnTo>
                    <a:lnTo>
                      <a:pt x="98" y="49"/>
                    </a:lnTo>
                    <a:lnTo>
                      <a:pt x="112" y="52"/>
                    </a:lnTo>
                    <a:lnTo>
                      <a:pt x="133" y="45"/>
                    </a:lnTo>
                    <a:lnTo>
                      <a:pt x="133" y="49"/>
                    </a:lnTo>
                    <a:lnTo>
                      <a:pt x="120" y="72"/>
                    </a:lnTo>
                    <a:lnTo>
                      <a:pt x="127" y="79"/>
                    </a:lnTo>
                    <a:lnTo>
                      <a:pt x="128" y="94"/>
                    </a:lnTo>
                    <a:lnTo>
                      <a:pt x="114" y="89"/>
                    </a:lnTo>
                    <a:lnTo>
                      <a:pt x="95" y="94"/>
                    </a:lnTo>
                    <a:lnTo>
                      <a:pt x="74" y="91"/>
                    </a:lnTo>
                    <a:lnTo>
                      <a:pt x="68" y="101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339" name="Freeform 203">
                <a:extLst>
                  <a:ext uri="{FF2B5EF4-FFF2-40B4-BE49-F238E27FC236}">
                    <a16:creationId xmlns:a16="http://schemas.microsoft.com/office/drawing/2014/main" id="{386C7C9F-E7FB-49D3-82C2-99696BCF11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0" y="3202"/>
                <a:ext cx="35" cy="34"/>
              </a:xfrm>
              <a:custGeom>
                <a:avLst/>
                <a:gdLst>
                  <a:gd name="T0" fmla="*/ 9 w 35"/>
                  <a:gd name="T1" fmla="*/ 34 h 34"/>
                  <a:gd name="T2" fmla="*/ 0 w 35"/>
                  <a:gd name="T3" fmla="*/ 23 h 34"/>
                  <a:gd name="T4" fmla="*/ 11 w 35"/>
                  <a:gd name="T5" fmla="*/ 3 h 34"/>
                  <a:gd name="T6" fmla="*/ 19 w 35"/>
                  <a:gd name="T7" fmla="*/ 1 h 34"/>
                  <a:gd name="T8" fmla="*/ 34 w 35"/>
                  <a:gd name="T9" fmla="*/ 0 h 34"/>
                  <a:gd name="T10" fmla="*/ 35 w 35"/>
                  <a:gd name="T11" fmla="*/ 15 h 34"/>
                  <a:gd name="T12" fmla="*/ 15 w 35"/>
                  <a:gd name="T13" fmla="*/ 22 h 34"/>
                  <a:gd name="T14" fmla="*/ 9 w 35"/>
                  <a:gd name="T15" fmla="*/ 34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35" h="34">
                    <a:moveTo>
                      <a:pt x="9" y="34"/>
                    </a:moveTo>
                    <a:lnTo>
                      <a:pt x="0" y="23"/>
                    </a:lnTo>
                    <a:lnTo>
                      <a:pt x="11" y="3"/>
                    </a:lnTo>
                    <a:lnTo>
                      <a:pt x="19" y="1"/>
                    </a:lnTo>
                    <a:lnTo>
                      <a:pt x="34" y="0"/>
                    </a:lnTo>
                    <a:lnTo>
                      <a:pt x="35" y="15"/>
                    </a:lnTo>
                    <a:lnTo>
                      <a:pt x="15" y="22"/>
                    </a:lnTo>
                    <a:lnTo>
                      <a:pt x="9" y="34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  <p:sp>
            <p:nvSpPr>
              <p:cNvPr id="340" name="Freeform 204">
                <a:extLst>
                  <a:ext uri="{FF2B5EF4-FFF2-40B4-BE49-F238E27FC236}">
                    <a16:creationId xmlns:a16="http://schemas.microsoft.com/office/drawing/2014/main" id="{B9F104BF-0C79-43DB-A69C-39246C774E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46" y="2765"/>
                <a:ext cx="95" cy="117"/>
              </a:xfrm>
              <a:custGeom>
                <a:avLst/>
                <a:gdLst>
                  <a:gd name="T0" fmla="*/ 56 w 95"/>
                  <a:gd name="T1" fmla="*/ 117 h 117"/>
                  <a:gd name="T2" fmla="*/ 44 w 95"/>
                  <a:gd name="T3" fmla="*/ 107 h 117"/>
                  <a:gd name="T4" fmla="*/ 36 w 95"/>
                  <a:gd name="T5" fmla="*/ 85 h 117"/>
                  <a:gd name="T6" fmla="*/ 17 w 95"/>
                  <a:gd name="T7" fmla="*/ 73 h 117"/>
                  <a:gd name="T8" fmla="*/ 1 w 95"/>
                  <a:gd name="T9" fmla="*/ 55 h 117"/>
                  <a:gd name="T10" fmla="*/ 0 w 95"/>
                  <a:gd name="T11" fmla="*/ 42 h 117"/>
                  <a:gd name="T12" fmla="*/ 11 w 95"/>
                  <a:gd name="T13" fmla="*/ 34 h 117"/>
                  <a:gd name="T14" fmla="*/ 19 w 95"/>
                  <a:gd name="T15" fmla="*/ 33 h 117"/>
                  <a:gd name="T16" fmla="*/ 21 w 95"/>
                  <a:gd name="T17" fmla="*/ 22 h 117"/>
                  <a:gd name="T18" fmla="*/ 46 w 95"/>
                  <a:gd name="T19" fmla="*/ 15 h 117"/>
                  <a:gd name="T20" fmla="*/ 53 w 95"/>
                  <a:gd name="T21" fmla="*/ 0 h 117"/>
                  <a:gd name="T22" fmla="*/ 64 w 95"/>
                  <a:gd name="T23" fmla="*/ 12 h 117"/>
                  <a:gd name="T24" fmla="*/ 68 w 95"/>
                  <a:gd name="T25" fmla="*/ 26 h 117"/>
                  <a:gd name="T26" fmla="*/ 79 w 95"/>
                  <a:gd name="T27" fmla="*/ 37 h 117"/>
                  <a:gd name="T28" fmla="*/ 87 w 95"/>
                  <a:gd name="T29" fmla="*/ 54 h 117"/>
                  <a:gd name="T30" fmla="*/ 87 w 95"/>
                  <a:gd name="T31" fmla="*/ 65 h 117"/>
                  <a:gd name="T32" fmla="*/ 95 w 95"/>
                  <a:gd name="T33" fmla="*/ 69 h 117"/>
                  <a:gd name="T34" fmla="*/ 86 w 95"/>
                  <a:gd name="T35" fmla="*/ 81 h 117"/>
                  <a:gd name="T36" fmla="*/ 75 w 95"/>
                  <a:gd name="T37" fmla="*/ 85 h 117"/>
                  <a:gd name="T38" fmla="*/ 79 w 95"/>
                  <a:gd name="T39" fmla="*/ 104 h 117"/>
                  <a:gd name="T40" fmla="*/ 65 w 95"/>
                  <a:gd name="T41" fmla="*/ 104 h 117"/>
                  <a:gd name="T42" fmla="*/ 56 w 95"/>
                  <a:gd name="T43" fmla="*/ 11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95" h="117">
                    <a:moveTo>
                      <a:pt x="56" y="117"/>
                    </a:moveTo>
                    <a:lnTo>
                      <a:pt x="44" y="107"/>
                    </a:lnTo>
                    <a:lnTo>
                      <a:pt x="36" y="85"/>
                    </a:lnTo>
                    <a:lnTo>
                      <a:pt x="17" y="73"/>
                    </a:lnTo>
                    <a:lnTo>
                      <a:pt x="1" y="55"/>
                    </a:lnTo>
                    <a:lnTo>
                      <a:pt x="0" y="42"/>
                    </a:lnTo>
                    <a:lnTo>
                      <a:pt x="11" y="34"/>
                    </a:lnTo>
                    <a:lnTo>
                      <a:pt x="19" y="33"/>
                    </a:lnTo>
                    <a:lnTo>
                      <a:pt x="21" y="22"/>
                    </a:lnTo>
                    <a:lnTo>
                      <a:pt x="46" y="15"/>
                    </a:lnTo>
                    <a:lnTo>
                      <a:pt x="53" y="0"/>
                    </a:lnTo>
                    <a:lnTo>
                      <a:pt x="64" y="12"/>
                    </a:lnTo>
                    <a:lnTo>
                      <a:pt x="68" y="26"/>
                    </a:lnTo>
                    <a:lnTo>
                      <a:pt x="79" y="37"/>
                    </a:lnTo>
                    <a:lnTo>
                      <a:pt x="87" y="54"/>
                    </a:lnTo>
                    <a:lnTo>
                      <a:pt x="87" y="65"/>
                    </a:lnTo>
                    <a:lnTo>
                      <a:pt x="95" y="69"/>
                    </a:lnTo>
                    <a:lnTo>
                      <a:pt x="86" y="81"/>
                    </a:lnTo>
                    <a:lnTo>
                      <a:pt x="75" y="85"/>
                    </a:lnTo>
                    <a:lnTo>
                      <a:pt x="79" y="104"/>
                    </a:lnTo>
                    <a:lnTo>
                      <a:pt x="65" y="104"/>
                    </a:lnTo>
                    <a:lnTo>
                      <a:pt x="56" y="117"/>
                    </a:lnTo>
                    <a:close/>
                  </a:path>
                </a:pathLst>
              </a:custGeom>
              <a:grpFill/>
              <a:ln w="3175">
                <a:solidFill>
                  <a:srgbClr val="6E6E6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i-FI" u="sng"/>
              </a:p>
            </p:txBody>
          </p:sp>
        </p:grpSp>
        <p:sp>
          <p:nvSpPr>
            <p:cNvPr id="32" name="Freeform 206">
              <a:extLst>
                <a:ext uri="{FF2B5EF4-FFF2-40B4-BE49-F238E27FC236}">
                  <a16:creationId xmlns:a16="http://schemas.microsoft.com/office/drawing/2014/main" id="{61F80BBE-940D-419E-A8E4-E55FDACCF15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9136" y="4933660"/>
              <a:ext cx="133350" cy="71438"/>
            </a:xfrm>
            <a:custGeom>
              <a:avLst/>
              <a:gdLst>
                <a:gd name="T0" fmla="*/ 37 w 84"/>
                <a:gd name="T1" fmla="*/ 45 h 45"/>
                <a:gd name="T2" fmla="*/ 15 w 84"/>
                <a:gd name="T3" fmla="*/ 25 h 45"/>
                <a:gd name="T4" fmla="*/ 0 w 84"/>
                <a:gd name="T5" fmla="*/ 6 h 45"/>
                <a:gd name="T6" fmla="*/ 33 w 84"/>
                <a:gd name="T7" fmla="*/ 3 h 45"/>
                <a:gd name="T8" fmla="*/ 40 w 84"/>
                <a:gd name="T9" fmla="*/ 9 h 45"/>
                <a:gd name="T10" fmla="*/ 47 w 84"/>
                <a:gd name="T11" fmla="*/ 0 h 45"/>
                <a:gd name="T12" fmla="*/ 57 w 84"/>
                <a:gd name="T13" fmla="*/ 3 h 45"/>
                <a:gd name="T14" fmla="*/ 61 w 84"/>
                <a:gd name="T15" fmla="*/ 12 h 45"/>
                <a:gd name="T16" fmla="*/ 75 w 84"/>
                <a:gd name="T17" fmla="*/ 9 h 45"/>
                <a:gd name="T18" fmla="*/ 84 w 84"/>
                <a:gd name="T19" fmla="*/ 23 h 45"/>
                <a:gd name="T20" fmla="*/ 78 w 84"/>
                <a:gd name="T21" fmla="*/ 23 h 45"/>
                <a:gd name="T22" fmla="*/ 65 w 84"/>
                <a:gd name="T23" fmla="*/ 25 h 45"/>
                <a:gd name="T24" fmla="*/ 61 w 84"/>
                <a:gd name="T25" fmla="*/ 37 h 45"/>
                <a:gd name="T26" fmla="*/ 37 w 84"/>
                <a:gd name="T27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4" h="45">
                  <a:moveTo>
                    <a:pt x="37" y="45"/>
                  </a:moveTo>
                  <a:lnTo>
                    <a:pt x="15" y="25"/>
                  </a:lnTo>
                  <a:lnTo>
                    <a:pt x="0" y="6"/>
                  </a:lnTo>
                  <a:lnTo>
                    <a:pt x="33" y="3"/>
                  </a:lnTo>
                  <a:lnTo>
                    <a:pt x="40" y="9"/>
                  </a:lnTo>
                  <a:lnTo>
                    <a:pt x="47" y="0"/>
                  </a:lnTo>
                  <a:lnTo>
                    <a:pt x="57" y="3"/>
                  </a:lnTo>
                  <a:lnTo>
                    <a:pt x="61" y="12"/>
                  </a:lnTo>
                  <a:lnTo>
                    <a:pt x="75" y="9"/>
                  </a:lnTo>
                  <a:lnTo>
                    <a:pt x="84" y="23"/>
                  </a:lnTo>
                  <a:lnTo>
                    <a:pt x="78" y="23"/>
                  </a:lnTo>
                  <a:lnTo>
                    <a:pt x="65" y="25"/>
                  </a:lnTo>
                  <a:lnTo>
                    <a:pt x="61" y="37"/>
                  </a:lnTo>
                  <a:lnTo>
                    <a:pt x="37" y="45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33" name="Freeform 207">
              <a:extLst>
                <a:ext uri="{FF2B5EF4-FFF2-40B4-BE49-F238E27FC236}">
                  <a16:creationId xmlns:a16="http://schemas.microsoft.com/office/drawing/2014/main" id="{EBCC8DC0-B4F0-45A0-BE6D-958DACE6941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36111" y="4943185"/>
              <a:ext cx="274638" cy="157163"/>
            </a:xfrm>
            <a:custGeom>
              <a:avLst/>
              <a:gdLst>
                <a:gd name="T0" fmla="*/ 1 w 173"/>
                <a:gd name="T1" fmla="*/ 32 h 99"/>
                <a:gd name="T2" fmla="*/ 4 w 173"/>
                <a:gd name="T3" fmla="*/ 25 h 99"/>
                <a:gd name="T4" fmla="*/ 6 w 173"/>
                <a:gd name="T5" fmla="*/ 16 h 99"/>
                <a:gd name="T6" fmla="*/ 9 w 173"/>
                <a:gd name="T7" fmla="*/ 17 h 99"/>
                <a:gd name="T8" fmla="*/ 15 w 173"/>
                <a:gd name="T9" fmla="*/ 25 h 99"/>
                <a:gd name="T10" fmla="*/ 17 w 173"/>
                <a:gd name="T11" fmla="*/ 33 h 99"/>
                <a:gd name="T12" fmla="*/ 12 w 173"/>
                <a:gd name="T13" fmla="*/ 37 h 99"/>
                <a:gd name="T14" fmla="*/ 49 w 173"/>
                <a:gd name="T15" fmla="*/ 99 h 99"/>
                <a:gd name="T16" fmla="*/ 30 w 173"/>
                <a:gd name="T17" fmla="*/ 88 h 99"/>
                <a:gd name="T18" fmla="*/ 14 w 173"/>
                <a:gd name="T19" fmla="*/ 81 h 99"/>
                <a:gd name="T20" fmla="*/ 16 w 173"/>
                <a:gd name="T21" fmla="*/ 81 h 99"/>
                <a:gd name="T22" fmla="*/ 22 w 173"/>
                <a:gd name="T23" fmla="*/ 80 h 99"/>
                <a:gd name="T24" fmla="*/ 17 w 173"/>
                <a:gd name="T25" fmla="*/ 72 h 99"/>
                <a:gd name="T26" fmla="*/ 9 w 173"/>
                <a:gd name="T27" fmla="*/ 67 h 99"/>
                <a:gd name="T28" fmla="*/ 7 w 173"/>
                <a:gd name="T29" fmla="*/ 62 h 99"/>
                <a:gd name="T30" fmla="*/ 12 w 173"/>
                <a:gd name="T31" fmla="*/ 60 h 99"/>
                <a:gd name="T32" fmla="*/ 24 w 173"/>
                <a:gd name="T33" fmla="*/ 65 h 99"/>
                <a:gd name="T34" fmla="*/ 23 w 173"/>
                <a:gd name="T35" fmla="*/ 60 h 99"/>
                <a:gd name="T36" fmla="*/ 15 w 173"/>
                <a:gd name="T37" fmla="*/ 51 h 99"/>
                <a:gd name="T38" fmla="*/ 13 w 173"/>
                <a:gd name="T39" fmla="*/ 41 h 99"/>
                <a:gd name="T40" fmla="*/ 18 w 173"/>
                <a:gd name="T41" fmla="*/ 38 h 99"/>
                <a:gd name="T42" fmla="*/ 29 w 173"/>
                <a:gd name="T43" fmla="*/ 47 h 99"/>
                <a:gd name="T44" fmla="*/ 33 w 173"/>
                <a:gd name="T45" fmla="*/ 44 h 99"/>
                <a:gd name="T46" fmla="*/ 23 w 173"/>
                <a:gd name="T47" fmla="*/ 24 h 99"/>
                <a:gd name="T48" fmla="*/ 22 w 173"/>
                <a:gd name="T49" fmla="*/ 16 h 99"/>
                <a:gd name="T50" fmla="*/ 22 w 173"/>
                <a:gd name="T51" fmla="*/ 1 h 99"/>
                <a:gd name="T52" fmla="*/ 61 w 173"/>
                <a:gd name="T53" fmla="*/ 19 h 99"/>
                <a:gd name="T54" fmla="*/ 107 w 173"/>
                <a:gd name="T55" fmla="*/ 31 h 99"/>
                <a:gd name="T56" fmla="*/ 124 w 173"/>
                <a:gd name="T57" fmla="*/ 17 h 99"/>
                <a:gd name="T58" fmla="*/ 152 w 173"/>
                <a:gd name="T59" fmla="*/ 24 h 99"/>
                <a:gd name="T60" fmla="*/ 170 w 173"/>
                <a:gd name="T61" fmla="*/ 29 h 99"/>
                <a:gd name="T62" fmla="*/ 171 w 173"/>
                <a:gd name="T63" fmla="*/ 43 h 99"/>
                <a:gd name="T64" fmla="*/ 153 w 173"/>
                <a:gd name="T65" fmla="*/ 62 h 99"/>
                <a:gd name="T66" fmla="*/ 109 w 173"/>
                <a:gd name="T67" fmla="*/ 53 h 99"/>
                <a:gd name="T68" fmla="*/ 69 w 173"/>
                <a:gd name="T69" fmla="*/ 60 h 99"/>
                <a:gd name="T70" fmla="*/ 49 w 173"/>
                <a:gd name="T71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3" h="99">
                  <a:moveTo>
                    <a:pt x="5" y="37"/>
                  </a:moveTo>
                  <a:lnTo>
                    <a:pt x="1" y="32"/>
                  </a:lnTo>
                  <a:lnTo>
                    <a:pt x="0" y="28"/>
                  </a:lnTo>
                  <a:lnTo>
                    <a:pt x="4" y="25"/>
                  </a:lnTo>
                  <a:lnTo>
                    <a:pt x="5" y="17"/>
                  </a:lnTo>
                  <a:lnTo>
                    <a:pt x="6" y="16"/>
                  </a:lnTo>
                  <a:lnTo>
                    <a:pt x="8" y="16"/>
                  </a:lnTo>
                  <a:lnTo>
                    <a:pt x="9" y="17"/>
                  </a:lnTo>
                  <a:lnTo>
                    <a:pt x="12" y="21"/>
                  </a:lnTo>
                  <a:lnTo>
                    <a:pt x="15" y="25"/>
                  </a:lnTo>
                  <a:lnTo>
                    <a:pt x="17" y="29"/>
                  </a:lnTo>
                  <a:lnTo>
                    <a:pt x="17" y="33"/>
                  </a:lnTo>
                  <a:lnTo>
                    <a:pt x="15" y="35"/>
                  </a:lnTo>
                  <a:lnTo>
                    <a:pt x="12" y="37"/>
                  </a:lnTo>
                  <a:lnTo>
                    <a:pt x="5" y="37"/>
                  </a:lnTo>
                  <a:close/>
                  <a:moveTo>
                    <a:pt x="49" y="99"/>
                  </a:moveTo>
                  <a:lnTo>
                    <a:pt x="36" y="97"/>
                  </a:lnTo>
                  <a:lnTo>
                    <a:pt x="30" y="88"/>
                  </a:lnTo>
                  <a:lnTo>
                    <a:pt x="20" y="88"/>
                  </a:lnTo>
                  <a:lnTo>
                    <a:pt x="14" y="81"/>
                  </a:lnTo>
                  <a:lnTo>
                    <a:pt x="15" y="81"/>
                  </a:lnTo>
                  <a:lnTo>
                    <a:pt x="16" y="81"/>
                  </a:lnTo>
                  <a:lnTo>
                    <a:pt x="21" y="81"/>
                  </a:lnTo>
                  <a:lnTo>
                    <a:pt x="22" y="80"/>
                  </a:lnTo>
                  <a:lnTo>
                    <a:pt x="21" y="76"/>
                  </a:lnTo>
                  <a:lnTo>
                    <a:pt x="17" y="72"/>
                  </a:lnTo>
                  <a:lnTo>
                    <a:pt x="14" y="70"/>
                  </a:lnTo>
                  <a:lnTo>
                    <a:pt x="9" y="67"/>
                  </a:lnTo>
                  <a:lnTo>
                    <a:pt x="7" y="64"/>
                  </a:lnTo>
                  <a:lnTo>
                    <a:pt x="7" y="62"/>
                  </a:lnTo>
                  <a:lnTo>
                    <a:pt x="8" y="60"/>
                  </a:lnTo>
                  <a:lnTo>
                    <a:pt x="12" y="60"/>
                  </a:lnTo>
                  <a:lnTo>
                    <a:pt x="20" y="65"/>
                  </a:lnTo>
                  <a:lnTo>
                    <a:pt x="24" y="65"/>
                  </a:lnTo>
                  <a:lnTo>
                    <a:pt x="25" y="64"/>
                  </a:lnTo>
                  <a:lnTo>
                    <a:pt x="23" y="60"/>
                  </a:lnTo>
                  <a:lnTo>
                    <a:pt x="17" y="57"/>
                  </a:lnTo>
                  <a:lnTo>
                    <a:pt x="15" y="51"/>
                  </a:lnTo>
                  <a:lnTo>
                    <a:pt x="13" y="44"/>
                  </a:lnTo>
                  <a:lnTo>
                    <a:pt x="13" y="41"/>
                  </a:lnTo>
                  <a:lnTo>
                    <a:pt x="15" y="38"/>
                  </a:lnTo>
                  <a:lnTo>
                    <a:pt x="18" y="38"/>
                  </a:lnTo>
                  <a:lnTo>
                    <a:pt x="28" y="46"/>
                  </a:lnTo>
                  <a:lnTo>
                    <a:pt x="29" y="47"/>
                  </a:lnTo>
                  <a:lnTo>
                    <a:pt x="33" y="47"/>
                  </a:lnTo>
                  <a:lnTo>
                    <a:pt x="33" y="44"/>
                  </a:lnTo>
                  <a:lnTo>
                    <a:pt x="25" y="28"/>
                  </a:lnTo>
                  <a:lnTo>
                    <a:pt x="23" y="24"/>
                  </a:lnTo>
                  <a:lnTo>
                    <a:pt x="22" y="20"/>
                  </a:lnTo>
                  <a:lnTo>
                    <a:pt x="22" y="16"/>
                  </a:lnTo>
                  <a:lnTo>
                    <a:pt x="22" y="3"/>
                  </a:lnTo>
                  <a:lnTo>
                    <a:pt x="22" y="1"/>
                  </a:lnTo>
                  <a:lnTo>
                    <a:pt x="46" y="0"/>
                  </a:lnTo>
                  <a:lnTo>
                    <a:pt x="61" y="19"/>
                  </a:lnTo>
                  <a:lnTo>
                    <a:pt x="83" y="39"/>
                  </a:lnTo>
                  <a:lnTo>
                    <a:pt x="107" y="31"/>
                  </a:lnTo>
                  <a:lnTo>
                    <a:pt x="111" y="19"/>
                  </a:lnTo>
                  <a:lnTo>
                    <a:pt x="124" y="17"/>
                  </a:lnTo>
                  <a:lnTo>
                    <a:pt x="130" y="17"/>
                  </a:lnTo>
                  <a:lnTo>
                    <a:pt x="152" y="24"/>
                  </a:lnTo>
                  <a:lnTo>
                    <a:pt x="164" y="23"/>
                  </a:lnTo>
                  <a:lnTo>
                    <a:pt x="170" y="29"/>
                  </a:lnTo>
                  <a:lnTo>
                    <a:pt x="173" y="38"/>
                  </a:lnTo>
                  <a:lnTo>
                    <a:pt x="171" y="43"/>
                  </a:lnTo>
                  <a:lnTo>
                    <a:pt x="169" y="49"/>
                  </a:lnTo>
                  <a:lnTo>
                    <a:pt x="153" y="62"/>
                  </a:lnTo>
                  <a:lnTo>
                    <a:pt x="133" y="77"/>
                  </a:lnTo>
                  <a:lnTo>
                    <a:pt x="109" y="53"/>
                  </a:lnTo>
                  <a:lnTo>
                    <a:pt x="91" y="51"/>
                  </a:lnTo>
                  <a:lnTo>
                    <a:pt x="69" y="60"/>
                  </a:lnTo>
                  <a:lnTo>
                    <a:pt x="61" y="68"/>
                  </a:lnTo>
                  <a:lnTo>
                    <a:pt x="49" y="99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34" name="Freeform 208">
              <a:extLst>
                <a:ext uri="{FF2B5EF4-FFF2-40B4-BE49-F238E27FC236}">
                  <a16:creationId xmlns:a16="http://schemas.microsoft.com/office/drawing/2014/main" id="{2700BC74-1E63-4D4C-A5BC-5F8AB1CB097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07636" y="5500398"/>
              <a:ext cx="65088" cy="63500"/>
            </a:xfrm>
            <a:custGeom>
              <a:avLst/>
              <a:gdLst>
                <a:gd name="T0" fmla="*/ 21 w 41"/>
                <a:gd name="T1" fmla="*/ 40 h 40"/>
                <a:gd name="T2" fmla="*/ 3 w 41"/>
                <a:gd name="T3" fmla="*/ 14 h 40"/>
                <a:gd name="T4" fmla="*/ 0 w 41"/>
                <a:gd name="T5" fmla="*/ 7 h 40"/>
                <a:gd name="T6" fmla="*/ 6 w 41"/>
                <a:gd name="T7" fmla="*/ 3 h 40"/>
                <a:gd name="T8" fmla="*/ 27 w 41"/>
                <a:gd name="T9" fmla="*/ 0 h 40"/>
                <a:gd name="T10" fmla="*/ 29 w 41"/>
                <a:gd name="T11" fmla="*/ 3 h 40"/>
                <a:gd name="T12" fmla="*/ 31 w 41"/>
                <a:gd name="T13" fmla="*/ 19 h 40"/>
                <a:gd name="T14" fmla="*/ 40 w 41"/>
                <a:gd name="T15" fmla="*/ 28 h 40"/>
                <a:gd name="T16" fmla="*/ 41 w 41"/>
                <a:gd name="T17" fmla="*/ 31 h 40"/>
                <a:gd name="T18" fmla="*/ 34 w 41"/>
                <a:gd name="T19" fmla="*/ 36 h 40"/>
                <a:gd name="T20" fmla="*/ 21 w 41"/>
                <a:gd name="T21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1" h="40">
                  <a:moveTo>
                    <a:pt x="21" y="40"/>
                  </a:moveTo>
                  <a:lnTo>
                    <a:pt x="3" y="14"/>
                  </a:lnTo>
                  <a:lnTo>
                    <a:pt x="0" y="7"/>
                  </a:lnTo>
                  <a:lnTo>
                    <a:pt x="6" y="3"/>
                  </a:lnTo>
                  <a:lnTo>
                    <a:pt x="27" y="0"/>
                  </a:lnTo>
                  <a:lnTo>
                    <a:pt x="29" y="3"/>
                  </a:lnTo>
                  <a:lnTo>
                    <a:pt x="31" y="19"/>
                  </a:lnTo>
                  <a:lnTo>
                    <a:pt x="40" y="28"/>
                  </a:lnTo>
                  <a:lnTo>
                    <a:pt x="41" y="31"/>
                  </a:lnTo>
                  <a:lnTo>
                    <a:pt x="34" y="36"/>
                  </a:lnTo>
                  <a:lnTo>
                    <a:pt x="21" y="4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35" name="Freeform 209">
              <a:extLst>
                <a:ext uri="{FF2B5EF4-FFF2-40B4-BE49-F238E27FC236}">
                  <a16:creationId xmlns:a16="http://schemas.microsoft.com/office/drawing/2014/main" id="{AA2BE53C-F0E1-4DA3-AE34-653BEF7B4C82}"/>
                </a:ext>
              </a:extLst>
            </p:cNvPr>
            <p:cNvSpPr>
              <a:spLocks/>
            </p:cNvSpPr>
            <p:nvPr/>
          </p:nvSpPr>
          <p:spPr bwMode="auto">
            <a:xfrm>
              <a:off x="9634673" y="2928648"/>
              <a:ext cx="268288" cy="300038"/>
            </a:xfrm>
            <a:custGeom>
              <a:avLst/>
              <a:gdLst>
                <a:gd name="T0" fmla="*/ 110 w 169"/>
                <a:gd name="T1" fmla="*/ 189 h 189"/>
                <a:gd name="T2" fmla="*/ 58 w 169"/>
                <a:gd name="T3" fmla="*/ 183 h 189"/>
                <a:gd name="T4" fmla="*/ 46 w 169"/>
                <a:gd name="T5" fmla="*/ 146 h 189"/>
                <a:gd name="T6" fmla="*/ 32 w 169"/>
                <a:gd name="T7" fmla="*/ 157 h 189"/>
                <a:gd name="T8" fmla="*/ 19 w 169"/>
                <a:gd name="T9" fmla="*/ 153 h 189"/>
                <a:gd name="T10" fmla="*/ 24 w 169"/>
                <a:gd name="T11" fmla="*/ 144 h 189"/>
                <a:gd name="T12" fmla="*/ 25 w 169"/>
                <a:gd name="T13" fmla="*/ 107 h 189"/>
                <a:gd name="T14" fmla="*/ 3 w 169"/>
                <a:gd name="T15" fmla="*/ 97 h 189"/>
                <a:gd name="T16" fmla="*/ 1 w 169"/>
                <a:gd name="T17" fmla="*/ 82 h 189"/>
                <a:gd name="T18" fmla="*/ 2 w 169"/>
                <a:gd name="T19" fmla="*/ 66 h 189"/>
                <a:gd name="T20" fmla="*/ 0 w 169"/>
                <a:gd name="T21" fmla="*/ 45 h 189"/>
                <a:gd name="T22" fmla="*/ 19 w 169"/>
                <a:gd name="T23" fmla="*/ 57 h 189"/>
                <a:gd name="T24" fmla="*/ 38 w 169"/>
                <a:gd name="T25" fmla="*/ 26 h 189"/>
                <a:gd name="T26" fmla="*/ 60 w 169"/>
                <a:gd name="T27" fmla="*/ 17 h 189"/>
                <a:gd name="T28" fmla="*/ 80 w 169"/>
                <a:gd name="T29" fmla="*/ 21 h 189"/>
                <a:gd name="T30" fmla="*/ 98 w 169"/>
                <a:gd name="T31" fmla="*/ 17 h 189"/>
                <a:gd name="T32" fmla="*/ 107 w 169"/>
                <a:gd name="T33" fmla="*/ 21 h 189"/>
                <a:gd name="T34" fmla="*/ 125 w 169"/>
                <a:gd name="T35" fmla="*/ 0 h 189"/>
                <a:gd name="T36" fmla="*/ 158 w 169"/>
                <a:gd name="T37" fmla="*/ 0 h 189"/>
                <a:gd name="T38" fmla="*/ 142 w 169"/>
                <a:gd name="T39" fmla="*/ 43 h 189"/>
                <a:gd name="T40" fmla="*/ 149 w 169"/>
                <a:gd name="T41" fmla="*/ 61 h 189"/>
                <a:gd name="T42" fmla="*/ 165 w 169"/>
                <a:gd name="T43" fmla="*/ 64 h 189"/>
                <a:gd name="T44" fmla="*/ 163 w 169"/>
                <a:gd name="T45" fmla="*/ 96 h 189"/>
                <a:gd name="T46" fmla="*/ 150 w 169"/>
                <a:gd name="T47" fmla="*/ 99 h 189"/>
                <a:gd name="T48" fmla="*/ 153 w 169"/>
                <a:gd name="T49" fmla="*/ 114 h 189"/>
                <a:gd name="T50" fmla="*/ 169 w 169"/>
                <a:gd name="T51" fmla="*/ 121 h 189"/>
                <a:gd name="T52" fmla="*/ 167 w 169"/>
                <a:gd name="T53" fmla="*/ 133 h 189"/>
                <a:gd name="T54" fmla="*/ 157 w 169"/>
                <a:gd name="T55" fmla="*/ 137 h 189"/>
                <a:gd name="T56" fmla="*/ 144 w 169"/>
                <a:gd name="T57" fmla="*/ 131 h 189"/>
                <a:gd name="T58" fmla="*/ 128 w 169"/>
                <a:gd name="T59" fmla="*/ 135 h 189"/>
                <a:gd name="T60" fmla="*/ 126 w 169"/>
                <a:gd name="T61" fmla="*/ 145 h 189"/>
                <a:gd name="T62" fmla="*/ 142 w 169"/>
                <a:gd name="T63" fmla="*/ 164 h 189"/>
                <a:gd name="T64" fmla="*/ 143 w 169"/>
                <a:gd name="T65" fmla="*/ 176 h 189"/>
                <a:gd name="T66" fmla="*/ 110 w 169"/>
                <a:gd name="T67" fmla="*/ 18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69" h="189">
                  <a:moveTo>
                    <a:pt x="110" y="189"/>
                  </a:moveTo>
                  <a:lnTo>
                    <a:pt x="58" y="183"/>
                  </a:lnTo>
                  <a:lnTo>
                    <a:pt x="46" y="146"/>
                  </a:lnTo>
                  <a:lnTo>
                    <a:pt x="32" y="157"/>
                  </a:lnTo>
                  <a:lnTo>
                    <a:pt x="19" y="153"/>
                  </a:lnTo>
                  <a:lnTo>
                    <a:pt x="24" y="144"/>
                  </a:lnTo>
                  <a:lnTo>
                    <a:pt x="25" y="107"/>
                  </a:lnTo>
                  <a:lnTo>
                    <a:pt x="3" y="97"/>
                  </a:lnTo>
                  <a:lnTo>
                    <a:pt x="1" y="82"/>
                  </a:lnTo>
                  <a:lnTo>
                    <a:pt x="2" y="66"/>
                  </a:lnTo>
                  <a:lnTo>
                    <a:pt x="0" y="45"/>
                  </a:lnTo>
                  <a:lnTo>
                    <a:pt x="19" y="57"/>
                  </a:lnTo>
                  <a:lnTo>
                    <a:pt x="38" y="26"/>
                  </a:lnTo>
                  <a:lnTo>
                    <a:pt x="60" y="17"/>
                  </a:lnTo>
                  <a:lnTo>
                    <a:pt x="80" y="21"/>
                  </a:lnTo>
                  <a:lnTo>
                    <a:pt x="98" y="17"/>
                  </a:lnTo>
                  <a:lnTo>
                    <a:pt x="107" y="21"/>
                  </a:lnTo>
                  <a:lnTo>
                    <a:pt x="125" y="0"/>
                  </a:lnTo>
                  <a:lnTo>
                    <a:pt x="158" y="0"/>
                  </a:lnTo>
                  <a:lnTo>
                    <a:pt x="142" y="43"/>
                  </a:lnTo>
                  <a:lnTo>
                    <a:pt x="149" y="61"/>
                  </a:lnTo>
                  <a:lnTo>
                    <a:pt x="165" y="64"/>
                  </a:lnTo>
                  <a:lnTo>
                    <a:pt x="163" y="96"/>
                  </a:lnTo>
                  <a:lnTo>
                    <a:pt x="150" y="99"/>
                  </a:lnTo>
                  <a:lnTo>
                    <a:pt x="153" y="114"/>
                  </a:lnTo>
                  <a:lnTo>
                    <a:pt x="169" y="121"/>
                  </a:lnTo>
                  <a:lnTo>
                    <a:pt x="167" y="133"/>
                  </a:lnTo>
                  <a:lnTo>
                    <a:pt x="157" y="137"/>
                  </a:lnTo>
                  <a:lnTo>
                    <a:pt x="144" y="131"/>
                  </a:lnTo>
                  <a:lnTo>
                    <a:pt x="128" y="135"/>
                  </a:lnTo>
                  <a:lnTo>
                    <a:pt x="126" y="145"/>
                  </a:lnTo>
                  <a:lnTo>
                    <a:pt x="142" y="164"/>
                  </a:lnTo>
                  <a:lnTo>
                    <a:pt x="143" y="176"/>
                  </a:lnTo>
                  <a:lnTo>
                    <a:pt x="110" y="189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36" name="Freeform 210">
              <a:extLst>
                <a:ext uri="{FF2B5EF4-FFF2-40B4-BE49-F238E27FC236}">
                  <a16:creationId xmlns:a16="http://schemas.microsoft.com/office/drawing/2014/main" id="{40A671BE-99BC-465D-BE30-2789ED791ED7}"/>
                </a:ext>
              </a:extLst>
            </p:cNvPr>
            <p:cNvSpPr>
              <a:spLocks/>
            </p:cNvSpPr>
            <p:nvPr/>
          </p:nvSpPr>
          <p:spPr bwMode="auto">
            <a:xfrm>
              <a:off x="9439411" y="3160423"/>
              <a:ext cx="363538" cy="377825"/>
            </a:xfrm>
            <a:custGeom>
              <a:avLst/>
              <a:gdLst>
                <a:gd name="T0" fmla="*/ 159 w 229"/>
                <a:gd name="T1" fmla="*/ 238 h 238"/>
                <a:gd name="T2" fmla="*/ 134 w 229"/>
                <a:gd name="T3" fmla="*/ 238 h 238"/>
                <a:gd name="T4" fmla="*/ 96 w 229"/>
                <a:gd name="T5" fmla="*/ 234 h 238"/>
                <a:gd name="T6" fmla="*/ 53 w 229"/>
                <a:gd name="T7" fmla="*/ 237 h 238"/>
                <a:gd name="T8" fmla="*/ 17 w 229"/>
                <a:gd name="T9" fmla="*/ 208 h 238"/>
                <a:gd name="T10" fmla="*/ 9 w 229"/>
                <a:gd name="T11" fmla="*/ 188 h 238"/>
                <a:gd name="T12" fmla="*/ 31 w 229"/>
                <a:gd name="T13" fmla="*/ 168 h 238"/>
                <a:gd name="T14" fmla="*/ 0 w 229"/>
                <a:gd name="T15" fmla="*/ 148 h 238"/>
                <a:gd name="T16" fmla="*/ 1 w 229"/>
                <a:gd name="T17" fmla="*/ 110 h 238"/>
                <a:gd name="T18" fmla="*/ 2 w 229"/>
                <a:gd name="T19" fmla="*/ 64 h 238"/>
                <a:gd name="T20" fmla="*/ 76 w 229"/>
                <a:gd name="T21" fmla="*/ 72 h 238"/>
                <a:gd name="T22" fmla="*/ 104 w 229"/>
                <a:gd name="T23" fmla="*/ 64 h 238"/>
                <a:gd name="T24" fmla="*/ 142 w 229"/>
                <a:gd name="T25" fmla="*/ 7 h 238"/>
                <a:gd name="T26" fmla="*/ 155 w 229"/>
                <a:gd name="T27" fmla="*/ 11 h 238"/>
                <a:gd name="T28" fmla="*/ 169 w 229"/>
                <a:gd name="T29" fmla="*/ 0 h 238"/>
                <a:gd name="T30" fmla="*/ 181 w 229"/>
                <a:gd name="T31" fmla="*/ 37 h 238"/>
                <a:gd name="T32" fmla="*/ 176 w 229"/>
                <a:gd name="T33" fmla="*/ 49 h 238"/>
                <a:gd name="T34" fmla="*/ 189 w 229"/>
                <a:gd name="T35" fmla="*/ 84 h 238"/>
                <a:gd name="T36" fmla="*/ 184 w 229"/>
                <a:gd name="T37" fmla="*/ 124 h 238"/>
                <a:gd name="T38" fmla="*/ 194 w 229"/>
                <a:gd name="T39" fmla="*/ 151 h 238"/>
                <a:gd name="T40" fmla="*/ 208 w 229"/>
                <a:gd name="T41" fmla="*/ 152 h 238"/>
                <a:gd name="T42" fmla="*/ 226 w 229"/>
                <a:gd name="T43" fmla="*/ 170 h 238"/>
                <a:gd name="T44" fmla="*/ 229 w 229"/>
                <a:gd name="T45" fmla="*/ 194 h 238"/>
                <a:gd name="T46" fmla="*/ 210 w 229"/>
                <a:gd name="T47" fmla="*/ 202 h 238"/>
                <a:gd name="T48" fmla="*/ 199 w 229"/>
                <a:gd name="T49" fmla="*/ 238 h 238"/>
                <a:gd name="T50" fmla="*/ 173 w 229"/>
                <a:gd name="T51" fmla="*/ 230 h 238"/>
                <a:gd name="T52" fmla="*/ 159 w 229"/>
                <a:gd name="T53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9" h="238">
                  <a:moveTo>
                    <a:pt x="159" y="238"/>
                  </a:moveTo>
                  <a:lnTo>
                    <a:pt x="134" y="238"/>
                  </a:lnTo>
                  <a:lnTo>
                    <a:pt x="96" y="234"/>
                  </a:lnTo>
                  <a:lnTo>
                    <a:pt x="53" y="237"/>
                  </a:lnTo>
                  <a:lnTo>
                    <a:pt x="17" y="208"/>
                  </a:lnTo>
                  <a:lnTo>
                    <a:pt x="9" y="188"/>
                  </a:lnTo>
                  <a:lnTo>
                    <a:pt x="31" y="168"/>
                  </a:lnTo>
                  <a:lnTo>
                    <a:pt x="0" y="148"/>
                  </a:lnTo>
                  <a:lnTo>
                    <a:pt x="1" y="110"/>
                  </a:lnTo>
                  <a:lnTo>
                    <a:pt x="2" y="64"/>
                  </a:lnTo>
                  <a:lnTo>
                    <a:pt x="76" y="72"/>
                  </a:lnTo>
                  <a:lnTo>
                    <a:pt x="104" y="64"/>
                  </a:lnTo>
                  <a:lnTo>
                    <a:pt x="142" y="7"/>
                  </a:lnTo>
                  <a:lnTo>
                    <a:pt x="155" y="11"/>
                  </a:lnTo>
                  <a:lnTo>
                    <a:pt x="169" y="0"/>
                  </a:lnTo>
                  <a:lnTo>
                    <a:pt x="181" y="37"/>
                  </a:lnTo>
                  <a:lnTo>
                    <a:pt x="176" y="49"/>
                  </a:lnTo>
                  <a:lnTo>
                    <a:pt x="189" y="84"/>
                  </a:lnTo>
                  <a:lnTo>
                    <a:pt x="184" y="124"/>
                  </a:lnTo>
                  <a:lnTo>
                    <a:pt x="194" y="151"/>
                  </a:lnTo>
                  <a:lnTo>
                    <a:pt x="208" y="152"/>
                  </a:lnTo>
                  <a:lnTo>
                    <a:pt x="226" y="170"/>
                  </a:lnTo>
                  <a:lnTo>
                    <a:pt x="229" y="194"/>
                  </a:lnTo>
                  <a:lnTo>
                    <a:pt x="210" y="202"/>
                  </a:lnTo>
                  <a:lnTo>
                    <a:pt x="199" y="238"/>
                  </a:lnTo>
                  <a:lnTo>
                    <a:pt x="173" y="230"/>
                  </a:lnTo>
                  <a:lnTo>
                    <a:pt x="159" y="238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37" name="Freeform 211">
              <a:extLst>
                <a:ext uri="{FF2B5EF4-FFF2-40B4-BE49-F238E27FC236}">
                  <a16:creationId xmlns:a16="http://schemas.microsoft.com/office/drawing/2014/main" id="{2D2A8EA0-53F6-41B4-B0C0-3001A56103E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56848" y="5433723"/>
              <a:ext cx="69850" cy="55563"/>
            </a:xfrm>
            <a:custGeom>
              <a:avLst/>
              <a:gdLst>
                <a:gd name="T0" fmla="*/ 12 w 44"/>
                <a:gd name="T1" fmla="*/ 35 h 35"/>
                <a:gd name="T2" fmla="*/ 3 w 44"/>
                <a:gd name="T3" fmla="*/ 19 h 35"/>
                <a:gd name="T4" fmla="*/ 0 w 44"/>
                <a:gd name="T5" fmla="*/ 12 h 35"/>
                <a:gd name="T6" fmla="*/ 6 w 44"/>
                <a:gd name="T7" fmla="*/ 4 h 35"/>
                <a:gd name="T8" fmla="*/ 13 w 44"/>
                <a:gd name="T9" fmla="*/ 1 h 35"/>
                <a:gd name="T10" fmla="*/ 25 w 44"/>
                <a:gd name="T11" fmla="*/ 10 h 35"/>
                <a:gd name="T12" fmla="*/ 44 w 44"/>
                <a:gd name="T13" fmla="*/ 0 h 35"/>
                <a:gd name="T14" fmla="*/ 44 w 44"/>
                <a:gd name="T15" fmla="*/ 0 h 35"/>
                <a:gd name="T16" fmla="*/ 41 w 44"/>
                <a:gd name="T17" fmla="*/ 14 h 35"/>
                <a:gd name="T18" fmla="*/ 32 w 44"/>
                <a:gd name="T19" fmla="*/ 26 h 35"/>
                <a:gd name="T20" fmla="*/ 32 w 44"/>
                <a:gd name="T21" fmla="*/ 26 h 35"/>
                <a:gd name="T22" fmla="*/ 20 w 44"/>
                <a:gd name="T23" fmla="*/ 26 h 35"/>
                <a:gd name="T24" fmla="*/ 12 w 44"/>
                <a:gd name="T2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" h="35">
                  <a:moveTo>
                    <a:pt x="12" y="35"/>
                  </a:moveTo>
                  <a:lnTo>
                    <a:pt x="3" y="19"/>
                  </a:lnTo>
                  <a:lnTo>
                    <a:pt x="0" y="12"/>
                  </a:lnTo>
                  <a:lnTo>
                    <a:pt x="6" y="4"/>
                  </a:lnTo>
                  <a:lnTo>
                    <a:pt x="13" y="1"/>
                  </a:lnTo>
                  <a:lnTo>
                    <a:pt x="25" y="10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41" y="14"/>
                  </a:lnTo>
                  <a:lnTo>
                    <a:pt x="32" y="26"/>
                  </a:lnTo>
                  <a:lnTo>
                    <a:pt x="32" y="26"/>
                  </a:lnTo>
                  <a:lnTo>
                    <a:pt x="20" y="26"/>
                  </a:lnTo>
                  <a:lnTo>
                    <a:pt x="12" y="35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38" name="Freeform 212">
              <a:extLst>
                <a:ext uri="{FF2B5EF4-FFF2-40B4-BE49-F238E27FC236}">
                  <a16:creationId xmlns:a16="http://schemas.microsoft.com/office/drawing/2014/main" id="{43B8A420-84DE-47E9-B18C-DEDC913A3906}"/>
                </a:ext>
              </a:extLst>
            </p:cNvPr>
            <p:cNvSpPr>
              <a:spLocks/>
            </p:cNvSpPr>
            <p:nvPr/>
          </p:nvSpPr>
          <p:spPr bwMode="auto">
            <a:xfrm>
              <a:off x="8739323" y="5192423"/>
              <a:ext cx="95250" cy="93663"/>
            </a:xfrm>
            <a:custGeom>
              <a:avLst/>
              <a:gdLst>
                <a:gd name="T0" fmla="*/ 33 w 60"/>
                <a:gd name="T1" fmla="*/ 59 h 59"/>
                <a:gd name="T2" fmla="*/ 27 w 60"/>
                <a:gd name="T3" fmla="*/ 51 h 59"/>
                <a:gd name="T4" fmla="*/ 4 w 60"/>
                <a:gd name="T5" fmla="*/ 46 h 59"/>
                <a:gd name="T6" fmla="*/ 8 w 60"/>
                <a:gd name="T7" fmla="*/ 37 h 59"/>
                <a:gd name="T8" fmla="*/ 0 w 60"/>
                <a:gd name="T9" fmla="*/ 19 h 59"/>
                <a:gd name="T10" fmla="*/ 2 w 60"/>
                <a:gd name="T11" fmla="*/ 2 h 59"/>
                <a:gd name="T12" fmla="*/ 11 w 60"/>
                <a:gd name="T13" fmla="*/ 8 h 59"/>
                <a:gd name="T14" fmla="*/ 47 w 60"/>
                <a:gd name="T15" fmla="*/ 0 h 59"/>
                <a:gd name="T16" fmla="*/ 44 w 60"/>
                <a:gd name="T17" fmla="*/ 10 h 59"/>
                <a:gd name="T18" fmla="*/ 60 w 60"/>
                <a:gd name="T19" fmla="*/ 26 h 59"/>
                <a:gd name="T20" fmla="*/ 42 w 60"/>
                <a:gd name="T21" fmla="*/ 32 h 59"/>
                <a:gd name="T22" fmla="*/ 46 w 60"/>
                <a:gd name="T23" fmla="*/ 45 h 59"/>
                <a:gd name="T24" fmla="*/ 42 w 60"/>
                <a:gd name="T25" fmla="*/ 55 h 59"/>
                <a:gd name="T26" fmla="*/ 33 w 60"/>
                <a:gd name="T27" fmla="*/ 59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" h="59">
                  <a:moveTo>
                    <a:pt x="33" y="59"/>
                  </a:moveTo>
                  <a:lnTo>
                    <a:pt x="27" y="51"/>
                  </a:lnTo>
                  <a:lnTo>
                    <a:pt x="4" y="46"/>
                  </a:lnTo>
                  <a:lnTo>
                    <a:pt x="8" y="37"/>
                  </a:lnTo>
                  <a:lnTo>
                    <a:pt x="0" y="19"/>
                  </a:lnTo>
                  <a:lnTo>
                    <a:pt x="2" y="2"/>
                  </a:lnTo>
                  <a:lnTo>
                    <a:pt x="11" y="8"/>
                  </a:lnTo>
                  <a:lnTo>
                    <a:pt x="47" y="0"/>
                  </a:lnTo>
                  <a:lnTo>
                    <a:pt x="44" y="10"/>
                  </a:lnTo>
                  <a:lnTo>
                    <a:pt x="60" y="26"/>
                  </a:lnTo>
                  <a:lnTo>
                    <a:pt x="42" y="32"/>
                  </a:lnTo>
                  <a:lnTo>
                    <a:pt x="46" y="45"/>
                  </a:lnTo>
                  <a:lnTo>
                    <a:pt x="42" y="55"/>
                  </a:lnTo>
                  <a:lnTo>
                    <a:pt x="33" y="59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39" name="Freeform 213">
              <a:extLst>
                <a:ext uri="{FF2B5EF4-FFF2-40B4-BE49-F238E27FC236}">
                  <a16:creationId xmlns:a16="http://schemas.microsoft.com/office/drawing/2014/main" id="{73BD42C9-C1BE-4145-9310-C78ACB9A0E8C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8798" y="3481098"/>
              <a:ext cx="211138" cy="312738"/>
            </a:xfrm>
            <a:custGeom>
              <a:avLst/>
              <a:gdLst>
                <a:gd name="T0" fmla="*/ 46 w 133"/>
                <a:gd name="T1" fmla="*/ 197 h 197"/>
                <a:gd name="T2" fmla="*/ 30 w 133"/>
                <a:gd name="T3" fmla="*/ 178 h 197"/>
                <a:gd name="T4" fmla="*/ 19 w 133"/>
                <a:gd name="T5" fmla="*/ 165 h 197"/>
                <a:gd name="T6" fmla="*/ 11 w 133"/>
                <a:gd name="T7" fmla="*/ 142 h 197"/>
                <a:gd name="T8" fmla="*/ 12 w 133"/>
                <a:gd name="T9" fmla="*/ 133 h 197"/>
                <a:gd name="T10" fmla="*/ 0 w 133"/>
                <a:gd name="T11" fmla="*/ 106 h 197"/>
                <a:gd name="T12" fmla="*/ 24 w 133"/>
                <a:gd name="T13" fmla="*/ 112 h 197"/>
                <a:gd name="T14" fmla="*/ 30 w 133"/>
                <a:gd name="T15" fmla="*/ 100 h 197"/>
                <a:gd name="T16" fmla="*/ 28 w 133"/>
                <a:gd name="T17" fmla="*/ 72 h 197"/>
                <a:gd name="T18" fmla="*/ 13 w 133"/>
                <a:gd name="T19" fmla="*/ 53 h 197"/>
                <a:gd name="T20" fmla="*/ 21 w 133"/>
                <a:gd name="T21" fmla="*/ 36 h 197"/>
                <a:gd name="T22" fmla="*/ 46 w 133"/>
                <a:gd name="T23" fmla="*/ 36 h 197"/>
                <a:gd name="T24" fmla="*/ 60 w 133"/>
                <a:gd name="T25" fmla="*/ 28 h 197"/>
                <a:gd name="T26" fmla="*/ 86 w 133"/>
                <a:gd name="T27" fmla="*/ 36 h 197"/>
                <a:gd name="T28" fmla="*/ 97 w 133"/>
                <a:gd name="T29" fmla="*/ 0 h 197"/>
                <a:gd name="T30" fmla="*/ 120 w 133"/>
                <a:gd name="T31" fmla="*/ 4 h 197"/>
                <a:gd name="T32" fmla="*/ 124 w 133"/>
                <a:gd name="T33" fmla="*/ 16 h 197"/>
                <a:gd name="T34" fmla="*/ 113 w 133"/>
                <a:gd name="T35" fmla="*/ 39 h 197"/>
                <a:gd name="T36" fmla="*/ 129 w 133"/>
                <a:gd name="T37" fmla="*/ 57 h 197"/>
                <a:gd name="T38" fmla="*/ 133 w 133"/>
                <a:gd name="T39" fmla="*/ 87 h 197"/>
                <a:gd name="T40" fmla="*/ 117 w 133"/>
                <a:gd name="T41" fmla="*/ 112 h 197"/>
                <a:gd name="T42" fmla="*/ 106 w 133"/>
                <a:gd name="T43" fmla="*/ 112 h 197"/>
                <a:gd name="T44" fmla="*/ 109 w 133"/>
                <a:gd name="T45" fmla="*/ 160 h 197"/>
                <a:gd name="T46" fmla="*/ 85 w 133"/>
                <a:gd name="T47" fmla="*/ 176 h 197"/>
                <a:gd name="T48" fmla="*/ 72 w 133"/>
                <a:gd name="T49" fmla="*/ 189 h 197"/>
                <a:gd name="T50" fmla="*/ 46 w 133"/>
                <a:gd name="T51" fmla="*/ 19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3" h="197">
                  <a:moveTo>
                    <a:pt x="46" y="197"/>
                  </a:moveTo>
                  <a:lnTo>
                    <a:pt x="30" y="178"/>
                  </a:lnTo>
                  <a:lnTo>
                    <a:pt x="19" y="165"/>
                  </a:lnTo>
                  <a:lnTo>
                    <a:pt x="11" y="142"/>
                  </a:lnTo>
                  <a:lnTo>
                    <a:pt x="12" y="133"/>
                  </a:lnTo>
                  <a:lnTo>
                    <a:pt x="0" y="106"/>
                  </a:lnTo>
                  <a:lnTo>
                    <a:pt x="24" y="112"/>
                  </a:lnTo>
                  <a:lnTo>
                    <a:pt x="30" y="100"/>
                  </a:lnTo>
                  <a:lnTo>
                    <a:pt x="28" y="72"/>
                  </a:lnTo>
                  <a:lnTo>
                    <a:pt x="13" y="53"/>
                  </a:lnTo>
                  <a:lnTo>
                    <a:pt x="21" y="36"/>
                  </a:lnTo>
                  <a:lnTo>
                    <a:pt x="46" y="36"/>
                  </a:lnTo>
                  <a:lnTo>
                    <a:pt x="60" y="28"/>
                  </a:lnTo>
                  <a:lnTo>
                    <a:pt x="86" y="36"/>
                  </a:lnTo>
                  <a:lnTo>
                    <a:pt x="97" y="0"/>
                  </a:lnTo>
                  <a:lnTo>
                    <a:pt x="120" y="4"/>
                  </a:lnTo>
                  <a:lnTo>
                    <a:pt x="124" y="16"/>
                  </a:lnTo>
                  <a:lnTo>
                    <a:pt x="113" y="39"/>
                  </a:lnTo>
                  <a:lnTo>
                    <a:pt x="129" y="57"/>
                  </a:lnTo>
                  <a:lnTo>
                    <a:pt x="133" y="87"/>
                  </a:lnTo>
                  <a:lnTo>
                    <a:pt x="117" y="112"/>
                  </a:lnTo>
                  <a:lnTo>
                    <a:pt x="106" y="112"/>
                  </a:lnTo>
                  <a:lnTo>
                    <a:pt x="109" y="160"/>
                  </a:lnTo>
                  <a:lnTo>
                    <a:pt x="85" y="176"/>
                  </a:lnTo>
                  <a:lnTo>
                    <a:pt x="72" y="189"/>
                  </a:lnTo>
                  <a:lnTo>
                    <a:pt x="46" y="197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40" name="Freeform 214">
              <a:extLst>
                <a:ext uri="{FF2B5EF4-FFF2-40B4-BE49-F238E27FC236}">
                  <a16:creationId xmlns:a16="http://schemas.microsoft.com/office/drawing/2014/main" id="{912E25E6-E112-4129-9645-C2F11256C56B}"/>
                </a:ext>
              </a:extLst>
            </p:cNvPr>
            <p:cNvSpPr>
              <a:spLocks/>
            </p:cNvSpPr>
            <p:nvPr/>
          </p:nvSpPr>
          <p:spPr bwMode="auto">
            <a:xfrm>
              <a:off x="9733098" y="4998748"/>
              <a:ext cx="233363" cy="158750"/>
            </a:xfrm>
            <a:custGeom>
              <a:avLst/>
              <a:gdLst>
                <a:gd name="T0" fmla="*/ 33 w 147"/>
                <a:gd name="T1" fmla="*/ 100 h 100"/>
                <a:gd name="T2" fmla="*/ 15 w 147"/>
                <a:gd name="T3" fmla="*/ 97 h 100"/>
                <a:gd name="T4" fmla="*/ 9 w 147"/>
                <a:gd name="T5" fmla="*/ 96 h 100"/>
                <a:gd name="T6" fmla="*/ 0 w 147"/>
                <a:gd name="T7" fmla="*/ 85 h 100"/>
                <a:gd name="T8" fmla="*/ 10 w 147"/>
                <a:gd name="T9" fmla="*/ 77 h 100"/>
                <a:gd name="T10" fmla="*/ 8 w 147"/>
                <a:gd name="T11" fmla="*/ 68 h 100"/>
                <a:gd name="T12" fmla="*/ 17 w 147"/>
                <a:gd name="T13" fmla="*/ 60 h 100"/>
                <a:gd name="T14" fmla="*/ 28 w 147"/>
                <a:gd name="T15" fmla="*/ 47 h 100"/>
                <a:gd name="T16" fmla="*/ 37 w 147"/>
                <a:gd name="T17" fmla="*/ 31 h 100"/>
                <a:gd name="T18" fmla="*/ 38 w 147"/>
                <a:gd name="T19" fmla="*/ 17 h 100"/>
                <a:gd name="T20" fmla="*/ 57 w 147"/>
                <a:gd name="T21" fmla="*/ 26 h 100"/>
                <a:gd name="T22" fmla="*/ 57 w 147"/>
                <a:gd name="T23" fmla="*/ 13 h 100"/>
                <a:gd name="T24" fmla="*/ 63 w 147"/>
                <a:gd name="T25" fmla="*/ 0 h 100"/>
                <a:gd name="T26" fmla="*/ 71 w 147"/>
                <a:gd name="T27" fmla="*/ 9 h 100"/>
                <a:gd name="T28" fmla="*/ 92 w 147"/>
                <a:gd name="T29" fmla="*/ 12 h 100"/>
                <a:gd name="T30" fmla="*/ 101 w 147"/>
                <a:gd name="T31" fmla="*/ 28 h 100"/>
                <a:gd name="T32" fmla="*/ 116 w 147"/>
                <a:gd name="T33" fmla="*/ 31 h 100"/>
                <a:gd name="T34" fmla="*/ 147 w 147"/>
                <a:gd name="T35" fmla="*/ 47 h 100"/>
                <a:gd name="T36" fmla="*/ 145 w 147"/>
                <a:gd name="T37" fmla="*/ 63 h 100"/>
                <a:gd name="T38" fmla="*/ 130 w 147"/>
                <a:gd name="T39" fmla="*/ 64 h 100"/>
                <a:gd name="T40" fmla="*/ 112 w 147"/>
                <a:gd name="T41" fmla="*/ 64 h 100"/>
                <a:gd name="T42" fmla="*/ 99 w 147"/>
                <a:gd name="T43" fmla="*/ 55 h 100"/>
                <a:gd name="T44" fmla="*/ 97 w 147"/>
                <a:gd name="T45" fmla="*/ 70 h 100"/>
                <a:gd name="T46" fmla="*/ 75 w 147"/>
                <a:gd name="T47" fmla="*/ 91 h 100"/>
                <a:gd name="T48" fmla="*/ 33 w 147"/>
                <a:gd name="T49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47" h="100">
                  <a:moveTo>
                    <a:pt x="33" y="100"/>
                  </a:moveTo>
                  <a:lnTo>
                    <a:pt x="15" y="97"/>
                  </a:lnTo>
                  <a:lnTo>
                    <a:pt x="9" y="96"/>
                  </a:lnTo>
                  <a:lnTo>
                    <a:pt x="0" y="85"/>
                  </a:lnTo>
                  <a:lnTo>
                    <a:pt x="10" y="77"/>
                  </a:lnTo>
                  <a:lnTo>
                    <a:pt x="8" y="68"/>
                  </a:lnTo>
                  <a:lnTo>
                    <a:pt x="17" y="60"/>
                  </a:lnTo>
                  <a:lnTo>
                    <a:pt x="28" y="47"/>
                  </a:lnTo>
                  <a:lnTo>
                    <a:pt x="37" y="31"/>
                  </a:lnTo>
                  <a:lnTo>
                    <a:pt x="38" y="17"/>
                  </a:lnTo>
                  <a:lnTo>
                    <a:pt x="57" y="26"/>
                  </a:lnTo>
                  <a:lnTo>
                    <a:pt x="57" y="13"/>
                  </a:lnTo>
                  <a:lnTo>
                    <a:pt x="63" y="0"/>
                  </a:lnTo>
                  <a:lnTo>
                    <a:pt x="71" y="9"/>
                  </a:lnTo>
                  <a:lnTo>
                    <a:pt x="92" y="12"/>
                  </a:lnTo>
                  <a:lnTo>
                    <a:pt x="101" y="28"/>
                  </a:lnTo>
                  <a:lnTo>
                    <a:pt x="116" y="31"/>
                  </a:lnTo>
                  <a:lnTo>
                    <a:pt x="147" y="47"/>
                  </a:lnTo>
                  <a:lnTo>
                    <a:pt x="145" y="63"/>
                  </a:lnTo>
                  <a:lnTo>
                    <a:pt x="130" y="64"/>
                  </a:lnTo>
                  <a:lnTo>
                    <a:pt x="112" y="64"/>
                  </a:lnTo>
                  <a:lnTo>
                    <a:pt x="99" y="55"/>
                  </a:lnTo>
                  <a:lnTo>
                    <a:pt x="97" y="70"/>
                  </a:lnTo>
                  <a:lnTo>
                    <a:pt x="75" y="91"/>
                  </a:lnTo>
                  <a:lnTo>
                    <a:pt x="33" y="10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41" name="Freeform 215">
              <a:extLst>
                <a:ext uri="{FF2B5EF4-FFF2-40B4-BE49-F238E27FC236}">
                  <a16:creationId xmlns:a16="http://schemas.microsoft.com/office/drawing/2014/main" id="{042654FE-7B4D-483D-AED8-357F35C690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474336" y="5462298"/>
              <a:ext cx="82550" cy="133350"/>
            </a:xfrm>
            <a:custGeom>
              <a:avLst/>
              <a:gdLst>
                <a:gd name="T0" fmla="*/ 5 w 52"/>
                <a:gd name="T1" fmla="*/ 58 h 84"/>
                <a:gd name="T2" fmla="*/ 5 w 52"/>
                <a:gd name="T3" fmla="*/ 55 h 84"/>
                <a:gd name="T4" fmla="*/ 0 w 52"/>
                <a:gd name="T5" fmla="*/ 43 h 84"/>
                <a:gd name="T6" fmla="*/ 9 w 52"/>
                <a:gd name="T7" fmla="*/ 33 h 84"/>
                <a:gd name="T8" fmla="*/ 7 w 52"/>
                <a:gd name="T9" fmla="*/ 28 h 84"/>
                <a:gd name="T10" fmla="*/ 13 w 52"/>
                <a:gd name="T11" fmla="*/ 26 h 84"/>
                <a:gd name="T12" fmla="*/ 13 w 52"/>
                <a:gd name="T13" fmla="*/ 20 h 84"/>
                <a:gd name="T14" fmla="*/ 20 w 52"/>
                <a:gd name="T15" fmla="*/ 3 h 84"/>
                <a:gd name="T16" fmla="*/ 31 w 52"/>
                <a:gd name="T17" fmla="*/ 0 h 84"/>
                <a:gd name="T18" fmla="*/ 41 w 52"/>
                <a:gd name="T19" fmla="*/ 20 h 84"/>
                <a:gd name="T20" fmla="*/ 52 w 52"/>
                <a:gd name="T21" fmla="*/ 48 h 84"/>
                <a:gd name="T22" fmla="*/ 52 w 52"/>
                <a:gd name="T23" fmla="*/ 53 h 84"/>
                <a:gd name="T24" fmla="*/ 51 w 52"/>
                <a:gd name="T25" fmla="*/ 50 h 84"/>
                <a:gd name="T26" fmla="*/ 48 w 52"/>
                <a:gd name="T27" fmla="*/ 49 h 84"/>
                <a:gd name="T28" fmla="*/ 44 w 52"/>
                <a:gd name="T29" fmla="*/ 51 h 84"/>
                <a:gd name="T30" fmla="*/ 39 w 52"/>
                <a:gd name="T31" fmla="*/ 56 h 84"/>
                <a:gd name="T32" fmla="*/ 33 w 52"/>
                <a:gd name="T33" fmla="*/ 56 h 84"/>
                <a:gd name="T34" fmla="*/ 26 w 52"/>
                <a:gd name="T35" fmla="*/ 51 h 84"/>
                <a:gd name="T36" fmla="*/ 23 w 52"/>
                <a:gd name="T37" fmla="*/ 51 h 84"/>
                <a:gd name="T38" fmla="*/ 19 w 52"/>
                <a:gd name="T39" fmla="*/ 54 h 84"/>
                <a:gd name="T40" fmla="*/ 13 w 52"/>
                <a:gd name="T41" fmla="*/ 54 h 84"/>
                <a:gd name="T42" fmla="*/ 9 w 52"/>
                <a:gd name="T43" fmla="*/ 55 h 84"/>
                <a:gd name="T44" fmla="*/ 8 w 52"/>
                <a:gd name="T45" fmla="*/ 57 h 84"/>
                <a:gd name="T46" fmla="*/ 5 w 52"/>
                <a:gd name="T47" fmla="*/ 58 h 84"/>
                <a:gd name="T48" fmla="*/ 20 w 52"/>
                <a:gd name="T49" fmla="*/ 72 h 84"/>
                <a:gd name="T50" fmla="*/ 17 w 52"/>
                <a:gd name="T51" fmla="*/ 71 h 84"/>
                <a:gd name="T52" fmla="*/ 13 w 52"/>
                <a:gd name="T53" fmla="*/ 67 h 84"/>
                <a:gd name="T54" fmla="*/ 16 w 52"/>
                <a:gd name="T55" fmla="*/ 64 h 84"/>
                <a:gd name="T56" fmla="*/ 17 w 52"/>
                <a:gd name="T57" fmla="*/ 62 h 84"/>
                <a:gd name="T58" fmla="*/ 22 w 52"/>
                <a:gd name="T59" fmla="*/ 58 h 84"/>
                <a:gd name="T60" fmla="*/ 27 w 52"/>
                <a:gd name="T61" fmla="*/ 58 h 84"/>
                <a:gd name="T62" fmla="*/ 30 w 52"/>
                <a:gd name="T63" fmla="*/ 60 h 84"/>
                <a:gd name="T64" fmla="*/ 30 w 52"/>
                <a:gd name="T65" fmla="*/ 64 h 84"/>
                <a:gd name="T66" fmla="*/ 26 w 52"/>
                <a:gd name="T67" fmla="*/ 67 h 84"/>
                <a:gd name="T68" fmla="*/ 20 w 52"/>
                <a:gd name="T69" fmla="*/ 72 h 84"/>
                <a:gd name="T70" fmla="*/ 45 w 52"/>
                <a:gd name="T71" fmla="*/ 84 h 84"/>
                <a:gd name="T72" fmla="*/ 41 w 52"/>
                <a:gd name="T73" fmla="*/ 81 h 84"/>
                <a:gd name="T74" fmla="*/ 39 w 52"/>
                <a:gd name="T75" fmla="*/ 80 h 84"/>
                <a:gd name="T76" fmla="*/ 40 w 52"/>
                <a:gd name="T77" fmla="*/ 78 h 84"/>
                <a:gd name="T78" fmla="*/ 46 w 52"/>
                <a:gd name="T79" fmla="*/ 73 h 84"/>
                <a:gd name="T80" fmla="*/ 50 w 52"/>
                <a:gd name="T81" fmla="*/ 76 h 84"/>
                <a:gd name="T82" fmla="*/ 51 w 52"/>
                <a:gd name="T83" fmla="*/ 80 h 84"/>
                <a:gd name="T84" fmla="*/ 51 w 52"/>
                <a:gd name="T85" fmla="*/ 82 h 84"/>
                <a:gd name="T86" fmla="*/ 49 w 52"/>
                <a:gd name="T87" fmla="*/ 84 h 84"/>
                <a:gd name="T88" fmla="*/ 45 w 52"/>
                <a:gd name="T89" fmla="*/ 84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2" h="84">
                  <a:moveTo>
                    <a:pt x="5" y="58"/>
                  </a:moveTo>
                  <a:lnTo>
                    <a:pt x="5" y="55"/>
                  </a:lnTo>
                  <a:lnTo>
                    <a:pt x="0" y="43"/>
                  </a:lnTo>
                  <a:lnTo>
                    <a:pt x="9" y="33"/>
                  </a:lnTo>
                  <a:lnTo>
                    <a:pt x="7" y="28"/>
                  </a:lnTo>
                  <a:lnTo>
                    <a:pt x="13" y="26"/>
                  </a:lnTo>
                  <a:lnTo>
                    <a:pt x="13" y="20"/>
                  </a:lnTo>
                  <a:lnTo>
                    <a:pt x="20" y="3"/>
                  </a:lnTo>
                  <a:lnTo>
                    <a:pt x="31" y="0"/>
                  </a:lnTo>
                  <a:lnTo>
                    <a:pt x="41" y="20"/>
                  </a:lnTo>
                  <a:lnTo>
                    <a:pt x="52" y="48"/>
                  </a:lnTo>
                  <a:lnTo>
                    <a:pt x="52" y="53"/>
                  </a:lnTo>
                  <a:lnTo>
                    <a:pt x="51" y="50"/>
                  </a:lnTo>
                  <a:lnTo>
                    <a:pt x="48" y="49"/>
                  </a:lnTo>
                  <a:lnTo>
                    <a:pt x="44" y="51"/>
                  </a:lnTo>
                  <a:lnTo>
                    <a:pt x="39" y="56"/>
                  </a:lnTo>
                  <a:lnTo>
                    <a:pt x="33" y="56"/>
                  </a:lnTo>
                  <a:lnTo>
                    <a:pt x="26" y="51"/>
                  </a:lnTo>
                  <a:lnTo>
                    <a:pt x="23" y="51"/>
                  </a:lnTo>
                  <a:lnTo>
                    <a:pt x="19" y="54"/>
                  </a:lnTo>
                  <a:lnTo>
                    <a:pt x="13" y="54"/>
                  </a:lnTo>
                  <a:lnTo>
                    <a:pt x="9" y="55"/>
                  </a:lnTo>
                  <a:lnTo>
                    <a:pt x="8" y="57"/>
                  </a:lnTo>
                  <a:lnTo>
                    <a:pt x="5" y="58"/>
                  </a:lnTo>
                  <a:close/>
                  <a:moveTo>
                    <a:pt x="20" y="72"/>
                  </a:moveTo>
                  <a:lnTo>
                    <a:pt x="17" y="71"/>
                  </a:lnTo>
                  <a:lnTo>
                    <a:pt x="13" y="67"/>
                  </a:lnTo>
                  <a:lnTo>
                    <a:pt x="16" y="64"/>
                  </a:lnTo>
                  <a:lnTo>
                    <a:pt x="17" y="62"/>
                  </a:lnTo>
                  <a:lnTo>
                    <a:pt x="22" y="58"/>
                  </a:lnTo>
                  <a:lnTo>
                    <a:pt x="27" y="58"/>
                  </a:lnTo>
                  <a:lnTo>
                    <a:pt x="30" y="60"/>
                  </a:lnTo>
                  <a:lnTo>
                    <a:pt x="30" y="64"/>
                  </a:lnTo>
                  <a:lnTo>
                    <a:pt x="26" y="67"/>
                  </a:lnTo>
                  <a:lnTo>
                    <a:pt x="20" y="72"/>
                  </a:lnTo>
                  <a:close/>
                  <a:moveTo>
                    <a:pt x="45" y="84"/>
                  </a:moveTo>
                  <a:lnTo>
                    <a:pt x="41" y="81"/>
                  </a:lnTo>
                  <a:lnTo>
                    <a:pt x="39" y="80"/>
                  </a:lnTo>
                  <a:lnTo>
                    <a:pt x="40" y="78"/>
                  </a:lnTo>
                  <a:lnTo>
                    <a:pt x="46" y="73"/>
                  </a:lnTo>
                  <a:lnTo>
                    <a:pt x="50" y="76"/>
                  </a:lnTo>
                  <a:lnTo>
                    <a:pt x="51" y="80"/>
                  </a:lnTo>
                  <a:lnTo>
                    <a:pt x="51" y="82"/>
                  </a:lnTo>
                  <a:lnTo>
                    <a:pt x="49" y="84"/>
                  </a:lnTo>
                  <a:lnTo>
                    <a:pt x="45" y="84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42" name="Freeform 216">
              <a:extLst>
                <a:ext uri="{FF2B5EF4-FFF2-40B4-BE49-F238E27FC236}">
                  <a16:creationId xmlns:a16="http://schemas.microsoft.com/office/drawing/2014/main" id="{FFFA4DDE-3FEB-4D9C-A657-C6F6402BE625}"/>
                </a:ext>
              </a:extLst>
            </p:cNvPr>
            <p:cNvSpPr>
              <a:spLocks/>
            </p:cNvSpPr>
            <p:nvPr/>
          </p:nvSpPr>
          <p:spPr bwMode="auto">
            <a:xfrm>
              <a:off x="9025073" y="3765260"/>
              <a:ext cx="169863" cy="100013"/>
            </a:xfrm>
            <a:custGeom>
              <a:avLst/>
              <a:gdLst>
                <a:gd name="T0" fmla="*/ 33 w 107"/>
                <a:gd name="T1" fmla="*/ 63 h 63"/>
                <a:gd name="T2" fmla="*/ 0 w 107"/>
                <a:gd name="T3" fmla="*/ 43 h 63"/>
                <a:gd name="T4" fmla="*/ 5 w 107"/>
                <a:gd name="T5" fmla="*/ 36 h 63"/>
                <a:gd name="T6" fmla="*/ 21 w 107"/>
                <a:gd name="T7" fmla="*/ 19 h 63"/>
                <a:gd name="T8" fmla="*/ 35 w 107"/>
                <a:gd name="T9" fmla="*/ 9 h 63"/>
                <a:gd name="T10" fmla="*/ 35 w 107"/>
                <a:gd name="T11" fmla="*/ 4 h 63"/>
                <a:gd name="T12" fmla="*/ 35 w 107"/>
                <a:gd name="T13" fmla="*/ 3 h 63"/>
                <a:gd name="T14" fmla="*/ 40 w 107"/>
                <a:gd name="T15" fmla="*/ 0 h 63"/>
                <a:gd name="T16" fmla="*/ 86 w 107"/>
                <a:gd name="T17" fmla="*/ 19 h 63"/>
                <a:gd name="T18" fmla="*/ 107 w 107"/>
                <a:gd name="T19" fmla="*/ 44 h 63"/>
                <a:gd name="T20" fmla="*/ 97 w 107"/>
                <a:gd name="T21" fmla="*/ 48 h 63"/>
                <a:gd name="T22" fmla="*/ 84 w 107"/>
                <a:gd name="T23" fmla="*/ 48 h 63"/>
                <a:gd name="T24" fmla="*/ 58 w 107"/>
                <a:gd name="T25" fmla="*/ 43 h 63"/>
                <a:gd name="T26" fmla="*/ 46 w 107"/>
                <a:gd name="T27" fmla="*/ 49 h 63"/>
                <a:gd name="T28" fmla="*/ 33 w 107"/>
                <a:gd name="T29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7" h="63">
                  <a:moveTo>
                    <a:pt x="33" y="63"/>
                  </a:moveTo>
                  <a:lnTo>
                    <a:pt x="0" y="43"/>
                  </a:lnTo>
                  <a:lnTo>
                    <a:pt x="5" y="36"/>
                  </a:lnTo>
                  <a:lnTo>
                    <a:pt x="21" y="19"/>
                  </a:lnTo>
                  <a:lnTo>
                    <a:pt x="35" y="9"/>
                  </a:lnTo>
                  <a:lnTo>
                    <a:pt x="35" y="4"/>
                  </a:lnTo>
                  <a:lnTo>
                    <a:pt x="35" y="3"/>
                  </a:lnTo>
                  <a:lnTo>
                    <a:pt x="40" y="0"/>
                  </a:lnTo>
                  <a:lnTo>
                    <a:pt x="86" y="19"/>
                  </a:lnTo>
                  <a:lnTo>
                    <a:pt x="107" y="44"/>
                  </a:lnTo>
                  <a:lnTo>
                    <a:pt x="97" y="48"/>
                  </a:lnTo>
                  <a:lnTo>
                    <a:pt x="84" y="48"/>
                  </a:lnTo>
                  <a:lnTo>
                    <a:pt x="58" y="43"/>
                  </a:lnTo>
                  <a:lnTo>
                    <a:pt x="46" y="49"/>
                  </a:lnTo>
                  <a:lnTo>
                    <a:pt x="33" y="63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43" name="Freeform 217">
              <a:extLst>
                <a:ext uri="{FF2B5EF4-FFF2-40B4-BE49-F238E27FC236}">
                  <a16:creationId xmlns:a16="http://schemas.microsoft.com/office/drawing/2014/main" id="{C2647C4D-2534-4ABD-AF93-8BAFE4887BCB}"/>
                </a:ext>
              </a:extLst>
            </p:cNvPr>
            <p:cNvSpPr>
              <a:spLocks/>
            </p:cNvSpPr>
            <p:nvPr/>
          </p:nvSpPr>
          <p:spPr bwMode="auto">
            <a:xfrm>
              <a:off x="9272723" y="4043073"/>
              <a:ext cx="182563" cy="214313"/>
            </a:xfrm>
            <a:custGeom>
              <a:avLst/>
              <a:gdLst>
                <a:gd name="T0" fmla="*/ 79 w 115"/>
                <a:gd name="T1" fmla="*/ 135 h 135"/>
                <a:gd name="T2" fmla="*/ 65 w 115"/>
                <a:gd name="T3" fmla="*/ 132 h 135"/>
                <a:gd name="T4" fmla="*/ 51 w 115"/>
                <a:gd name="T5" fmla="*/ 114 h 135"/>
                <a:gd name="T6" fmla="*/ 16 w 115"/>
                <a:gd name="T7" fmla="*/ 105 h 135"/>
                <a:gd name="T8" fmla="*/ 0 w 115"/>
                <a:gd name="T9" fmla="*/ 92 h 135"/>
                <a:gd name="T10" fmla="*/ 8 w 115"/>
                <a:gd name="T11" fmla="*/ 81 h 135"/>
                <a:gd name="T12" fmla="*/ 27 w 115"/>
                <a:gd name="T13" fmla="*/ 75 h 135"/>
                <a:gd name="T14" fmla="*/ 40 w 115"/>
                <a:gd name="T15" fmla="*/ 33 h 135"/>
                <a:gd name="T16" fmla="*/ 111 w 115"/>
                <a:gd name="T17" fmla="*/ 0 h 135"/>
                <a:gd name="T18" fmla="*/ 110 w 115"/>
                <a:gd name="T19" fmla="*/ 23 h 135"/>
                <a:gd name="T20" fmla="*/ 115 w 115"/>
                <a:gd name="T21" fmla="*/ 92 h 135"/>
                <a:gd name="T22" fmla="*/ 103 w 115"/>
                <a:gd name="T23" fmla="*/ 97 h 135"/>
                <a:gd name="T24" fmla="*/ 100 w 115"/>
                <a:gd name="T25" fmla="*/ 121 h 135"/>
                <a:gd name="T26" fmla="*/ 100 w 115"/>
                <a:gd name="T27" fmla="*/ 128 h 135"/>
                <a:gd name="T28" fmla="*/ 79 w 115"/>
                <a:gd name="T29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5" h="135">
                  <a:moveTo>
                    <a:pt x="79" y="135"/>
                  </a:moveTo>
                  <a:lnTo>
                    <a:pt x="65" y="132"/>
                  </a:lnTo>
                  <a:lnTo>
                    <a:pt x="51" y="114"/>
                  </a:lnTo>
                  <a:lnTo>
                    <a:pt x="16" y="105"/>
                  </a:lnTo>
                  <a:lnTo>
                    <a:pt x="0" y="92"/>
                  </a:lnTo>
                  <a:lnTo>
                    <a:pt x="8" y="81"/>
                  </a:lnTo>
                  <a:lnTo>
                    <a:pt x="27" y="75"/>
                  </a:lnTo>
                  <a:lnTo>
                    <a:pt x="40" y="33"/>
                  </a:lnTo>
                  <a:lnTo>
                    <a:pt x="111" y="0"/>
                  </a:lnTo>
                  <a:lnTo>
                    <a:pt x="110" y="23"/>
                  </a:lnTo>
                  <a:lnTo>
                    <a:pt x="115" y="92"/>
                  </a:lnTo>
                  <a:lnTo>
                    <a:pt x="103" y="97"/>
                  </a:lnTo>
                  <a:lnTo>
                    <a:pt x="100" y="121"/>
                  </a:lnTo>
                  <a:lnTo>
                    <a:pt x="100" y="128"/>
                  </a:lnTo>
                  <a:lnTo>
                    <a:pt x="79" y="135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44" name="Freeform 218">
              <a:extLst>
                <a:ext uri="{FF2B5EF4-FFF2-40B4-BE49-F238E27FC236}">
                  <a16:creationId xmlns:a16="http://schemas.microsoft.com/office/drawing/2014/main" id="{2DDC2374-676B-4D2F-B657-6B62E44B61F9}"/>
                </a:ext>
              </a:extLst>
            </p:cNvPr>
            <p:cNvSpPr>
              <a:spLocks/>
            </p:cNvSpPr>
            <p:nvPr/>
          </p:nvSpPr>
          <p:spPr bwMode="auto">
            <a:xfrm>
              <a:off x="9429886" y="3911310"/>
              <a:ext cx="138113" cy="168275"/>
            </a:xfrm>
            <a:custGeom>
              <a:avLst/>
              <a:gdLst>
                <a:gd name="T0" fmla="*/ 11 w 87"/>
                <a:gd name="T1" fmla="*/ 106 h 106"/>
                <a:gd name="T2" fmla="*/ 12 w 87"/>
                <a:gd name="T3" fmla="*/ 83 h 106"/>
                <a:gd name="T4" fmla="*/ 5 w 87"/>
                <a:gd name="T5" fmla="*/ 63 h 106"/>
                <a:gd name="T6" fmla="*/ 9 w 87"/>
                <a:gd name="T7" fmla="*/ 38 h 106"/>
                <a:gd name="T8" fmla="*/ 0 w 87"/>
                <a:gd name="T9" fmla="*/ 25 h 106"/>
                <a:gd name="T10" fmla="*/ 18 w 87"/>
                <a:gd name="T11" fmla="*/ 19 h 106"/>
                <a:gd name="T12" fmla="*/ 22 w 87"/>
                <a:gd name="T13" fmla="*/ 7 h 106"/>
                <a:gd name="T14" fmla="*/ 30 w 87"/>
                <a:gd name="T15" fmla="*/ 0 h 106"/>
                <a:gd name="T16" fmla="*/ 75 w 87"/>
                <a:gd name="T17" fmla="*/ 4 h 106"/>
                <a:gd name="T18" fmla="*/ 76 w 87"/>
                <a:gd name="T19" fmla="*/ 48 h 106"/>
                <a:gd name="T20" fmla="*/ 87 w 87"/>
                <a:gd name="T21" fmla="*/ 53 h 106"/>
                <a:gd name="T22" fmla="*/ 49 w 87"/>
                <a:gd name="T23" fmla="*/ 72 h 106"/>
                <a:gd name="T24" fmla="*/ 11 w 87"/>
                <a:gd name="T2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7" h="106">
                  <a:moveTo>
                    <a:pt x="11" y="106"/>
                  </a:moveTo>
                  <a:lnTo>
                    <a:pt x="12" y="83"/>
                  </a:lnTo>
                  <a:lnTo>
                    <a:pt x="5" y="63"/>
                  </a:lnTo>
                  <a:lnTo>
                    <a:pt x="9" y="38"/>
                  </a:lnTo>
                  <a:lnTo>
                    <a:pt x="0" y="25"/>
                  </a:lnTo>
                  <a:lnTo>
                    <a:pt x="18" y="19"/>
                  </a:lnTo>
                  <a:lnTo>
                    <a:pt x="22" y="7"/>
                  </a:lnTo>
                  <a:lnTo>
                    <a:pt x="30" y="0"/>
                  </a:lnTo>
                  <a:lnTo>
                    <a:pt x="75" y="4"/>
                  </a:lnTo>
                  <a:lnTo>
                    <a:pt x="76" y="48"/>
                  </a:lnTo>
                  <a:lnTo>
                    <a:pt x="87" y="53"/>
                  </a:lnTo>
                  <a:lnTo>
                    <a:pt x="49" y="72"/>
                  </a:lnTo>
                  <a:lnTo>
                    <a:pt x="11" y="106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45" name="Freeform 219">
              <a:extLst>
                <a:ext uri="{FF2B5EF4-FFF2-40B4-BE49-F238E27FC236}">
                  <a16:creationId xmlns:a16="http://schemas.microsoft.com/office/drawing/2014/main" id="{8B1AAFF5-198F-4B38-BB51-735DA1F6B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8396423" y="5220998"/>
              <a:ext cx="74613" cy="92075"/>
            </a:xfrm>
            <a:custGeom>
              <a:avLst/>
              <a:gdLst>
                <a:gd name="T0" fmla="*/ 13 w 47"/>
                <a:gd name="T1" fmla="*/ 58 h 58"/>
                <a:gd name="T2" fmla="*/ 11 w 47"/>
                <a:gd name="T3" fmla="*/ 46 h 58"/>
                <a:gd name="T4" fmla="*/ 12 w 47"/>
                <a:gd name="T5" fmla="*/ 40 h 58"/>
                <a:gd name="T6" fmla="*/ 12 w 47"/>
                <a:gd name="T7" fmla="*/ 40 h 58"/>
                <a:gd name="T8" fmla="*/ 13 w 47"/>
                <a:gd name="T9" fmla="*/ 40 h 58"/>
                <a:gd name="T10" fmla="*/ 14 w 47"/>
                <a:gd name="T11" fmla="*/ 38 h 58"/>
                <a:gd name="T12" fmla="*/ 13 w 47"/>
                <a:gd name="T13" fmla="*/ 34 h 58"/>
                <a:gd name="T14" fmla="*/ 5 w 47"/>
                <a:gd name="T15" fmla="*/ 22 h 58"/>
                <a:gd name="T16" fmla="*/ 0 w 47"/>
                <a:gd name="T17" fmla="*/ 6 h 58"/>
                <a:gd name="T18" fmla="*/ 1 w 47"/>
                <a:gd name="T19" fmla="*/ 3 h 58"/>
                <a:gd name="T20" fmla="*/ 3 w 47"/>
                <a:gd name="T21" fmla="*/ 1 h 58"/>
                <a:gd name="T22" fmla="*/ 4 w 47"/>
                <a:gd name="T23" fmla="*/ 0 h 58"/>
                <a:gd name="T24" fmla="*/ 6 w 47"/>
                <a:gd name="T25" fmla="*/ 0 h 58"/>
                <a:gd name="T26" fmla="*/ 20 w 47"/>
                <a:gd name="T27" fmla="*/ 21 h 58"/>
                <a:gd name="T28" fmla="*/ 33 w 47"/>
                <a:gd name="T29" fmla="*/ 21 h 58"/>
                <a:gd name="T30" fmla="*/ 42 w 47"/>
                <a:gd name="T31" fmla="*/ 13 h 58"/>
                <a:gd name="T32" fmla="*/ 47 w 47"/>
                <a:gd name="T33" fmla="*/ 29 h 58"/>
                <a:gd name="T34" fmla="*/ 36 w 47"/>
                <a:gd name="T35" fmla="*/ 41 h 58"/>
                <a:gd name="T36" fmla="*/ 26 w 47"/>
                <a:gd name="T37" fmla="*/ 36 h 58"/>
                <a:gd name="T38" fmla="*/ 23 w 47"/>
                <a:gd name="T39" fmla="*/ 58 h 58"/>
                <a:gd name="T40" fmla="*/ 13 w 47"/>
                <a:gd name="T41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7" h="58">
                  <a:moveTo>
                    <a:pt x="13" y="58"/>
                  </a:moveTo>
                  <a:lnTo>
                    <a:pt x="11" y="46"/>
                  </a:lnTo>
                  <a:lnTo>
                    <a:pt x="12" y="40"/>
                  </a:lnTo>
                  <a:lnTo>
                    <a:pt x="12" y="40"/>
                  </a:lnTo>
                  <a:lnTo>
                    <a:pt x="13" y="40"/>
                  </a:lnTo>
                  <a:lnTo>
                    <a:pt x="14" y="38"/>
                  </a:lnTo>
                  <a:lnTo>
                    <a:pt x="13" y="34"/>
                  </a:lnTo>
                  <a:lnTo>
                    <a:pt x="5" y="22"/>
                  </a:lnTo>
                  <a:lnTo>
                    <a:pt x="0" y="6"/>
                  </a:lnTo>
                  <a:lnTo>
                    <a:pt x="1" y="3"/>
                  </a:lnTo>
                  <a:lnTo>
                    <a:pt x="3" y="1"/>
                  </a:lnTo>
                  <a:lnTo>
                    <a:pt x="4" y="0"/>
                  </a:lnTo>
                  <a:lnTo>
                    <a:pt x="6" y="0"/>
                  </a:lnTo>
                  <a:lnTo>
                    <a:pt x="20" y="21"/>
                  </a:lnTo>
                  <a:lnTo>
                    <a:pt x="33" y="21"/>
                  </a:lnTo>
                  <a:lnTo>
                    <a:pt x="42" y="13"/>
                  </a:lnTo>
                  <a:lnTo>
                    <a:pt x="47" y="29"/>
                  </a:lnTo>
                  <a:lnTo>
                    <a:pt x="36" y="41"/>
                  </a:lnTo>
                  <a:lnTo>
                    <a:pt x="26" y="36"/>
                  </a:lnTo>
                  <a:lnTo>
                    <a:pt x="23" y="58"/>
                  </a:lnTo>
                  <a:lnTo>
                    <a:pt x="13" y="58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46" name="Freeform 220">
              <a:extLst>
                <a:ext uri="{FF2B5EF4-FFF2-40B4-BE49-F238E27FC236}">
                  <a16:creationId xmlns:a16="http://schemas.microsoft.com/office/drawing/2014/main" id="{E87910B7-E587-455A-9EF3-430D7BB559C1}"/>
                </a:ext>
              </a:extLst>
            </p:cNvPr>
            <p:cNvSpPr>
              <a:spLocks/>
            </p:cNvSpPr>
            <p:nvPr/>
          </p:nvSpPr>
          <p:spPr bwMode="auto">
            <a:xfrm>
              <a:off x="8983798" y="5090823"/>
              <a:ext cx="174625" cy="106363"/>
            </a:xfrm>
            <a:custGeom>
              <a:avLst/>
              <a:gdLst>
                <a:gd name="T0" fmla="*/ 28 w 110"/>
                <a:gd name="T1" fmla="*/ 67 h 67"/>
                <a:gd name="T2" fmla="*/ 1 w 110"/>
                <a:gd name="T3" fmla="*/ 51 h 67"/>
                <a:gd name="T4" fmla="*/ 0 w 110"/>
                <a:gd name="T5" fmla="*/ 40 h 67"/>
                <a:gd name="T6" fmla="*/ 28 w 110"/>
                <a:gd name="T7" fmla="*/ 22 h 67"/>
                <a:gd name="T8" fmla="*/ 28 w 110"/>
                <a:gd name="T9" fmla="*/ 11 h 67"/>
                <a:gd name="T10" fmla="*/ 49 w 110"/>
                <a:gd name="T11" fmla="*/ 19 h 67"/>
                <a:gd name="T12" fmla="*/ 86 w 110"/>
                <a:gd name="T13" fmla="*/ 12 h 67"/>
                <a:gd name="T14" fmla="*/ 94 w 110"/>
                <a:gd name="T15" fmla="*/ 0 h 67"/>
                <a:gd name="T16" fmla="*/ 104 w 110"/>
                <a:gd name="T17" fmla="*/ 4 h 67"/>
                <a:gd name="T18" fmla="*/ 110 w 110"/>
                <a:gd name="T19" fmla="*/ 45 h 67"/>
                <a:gd name="T20" fmla="*/ 97 w 110"/>
                <a:gd name="T21" fmla="*/ 59 h 67"/>
                <a:gd name="T22" fmla="*/ 85 w 110"/>
                <a:gd name="T23" fmla="*/ 47 h 67"/>
                <a:gd name="T24" fmla="*/ 82 w 110"/>
                <a:gd name="T25" fmla="*/ 59 h 67"/>
                <a:gd name="T26" fmla="*/ 65 w 110"/>
                <a:gd name="T27" fmla="*/ 50 h 67"/>
                <a:gd name="T28" fmla="*/ 28 w 110"/>
                <a:gd name="T29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0" h="67">
                  <a:moveTo>
                    <a:pt x="28" y="67"/>
                  </a:moveTo>
                  <a:lnTo>
                    <a:pt x="1" y="51"/>
                  </a:lnTo>
                  <a:lnTo>
                    <a:pt x="0" y="40"/>
                  </a:lnTo>
                  <a:lnTo>
                    <a:pt x="28" y="22"/>
                  </a:lnTo>
                  <a:lnTo>
                    <a:pt x="28" y="11"/>
                  </a:lnTo>
                  <a:lnTo>
                    <a:pt x="49" y="19"/>
                  </a:lnTo>
                  <a:lnTo>
                    <a:pt x="86" y="12"/>
                  </a:lnTo>
                  <a:lnTo>
                    <a:pt x="94" y="0"/>
                  </a:lnTo>
                  <a:lnTo>
                    <a:pt x="104" y="4"/>
                  </a:lnTo>
                  <a:lnTo>
                    <a:pt x="110" y="45"/>
                  </a:lnTo>
                  <a:lnTo>
                    <a:pt x="97" y="59"/>
                  </a:lnTo>
                  <a:lnTo>
                    <a:pt x="85" y="47"/>
                  </a:lnTo>
                  <a:lnTo>
                    <a:pt x="82" y="59"/>
                  </a:lnTo>
                  <a:lnTo>
                    <a:pt x="65" y="50"/>
                  </a:lnTo>
                  <a:lnTo>
                    <a:pt x="28" y="67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47" name="Freeform 221">
              <a:extLst>
                <a:ext uri="{FF2B5EF4-FFF2-40B4-BE49-F238E27FC236}">
                  <a16:creationId xmlns:a16="http://schemas.microsoft.com/office/drawing/2014/main" id="{8F579A87-3CCD-4912-B306-31369764E29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71048" y="5306723"/>
              <a:ext cx="160338" cy="138113"/>
            </a:xfrm>
            <a:custGeom>
              <a:avLst/>
              <a:gdLst>
                <a:gd name="T0" fmla="*/ 87 w 101"/>
                <a:gd name="T1" fmla="*/ 87 h 87"/>
                <a:gd name="T2" fmla="*/ 65 w 101"/>
                <a:gd name="T3" fmla="*/ 82 h 87"/>
                <a:gd name="T4" fmla="*/ 49 w 101"/>
                <a:gd name="T5" fmla="*/ 73 h 87"/>
                <a:gd name="T6" fmla="*/ 31 w 101"/>
                <a:gd name="T7" fmla="*/ 53 h 87"/>
                <a:gd name="T8" fmla="*/ 7 w 101"/>
                <a:gd name="T9" fmla="*/ 32 h 87"/>
                <a:gd name="T10" fmla="*/ 0 w 101"/>
                <a:gd name="T11" fmla="*/ 14 h 87"/>
                <a:gd name="T12" fmla="*/ 15 w 101"/>
                <a:gd name="T13" fmla="*/ 0 h 87"/>
                <a:gd name="T14" fmla="*/ 58 w 101"/>
                <a:gd name="T15" fmla="*/ 0 h 87"/>
                <a:gd name="T16" fmla="*/ 59 w 101"/>
                <a:gd name="T17" fmla="*/ 3 h 87"/>
                <a:gd name="T18" fmla="*/ 51 w 101"/>
                <a:gd name="T19" fmla="*/ 17 h 87"/>
                <a:gd name="T20" fmla="*/ 60 w 101"/>
                <a:gd name="T21" fmla="*/ 28 h 87"/>
                <a:gd name="T22" fmla="*/ 78 w 101"/>
                <a:gd name="T23" fmla="*/ 35 h 87"/>
                <a:gd name="T24" fmla="*/ 101 w 101"/>
                <a:gd name="T25" fmla="*/ 64 h 87"/>
                <a:gd name="T26" fmla="*/ 87 w 101"/>
                <a:gd name="T27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01" h="87">
                  <a:moveTo>
                    <a:pt x="87" y="87"/>
                  </a:moveTo>
                  <a:lnTo>
                    <a:pt x="65" y="82"/>
                  </a:lnTo>
                  <a:lnTo>
                    <a:pt x="49" y="73"/>
                  </a:lnTo>
                  <a:lnTo>
                    <a:pt x="31" y="53"/>
                  </a:lnTo>
                  <a:lnTo>
                    <a:pt x="7" y="32"/>
                  </a:lnTo>
                  <a:lnTo>
                    <a:pt x="0" y="14"/>
                  </a:lnTo>
                  <a:lnTo>
                    <a:pt x="15" y="0"/>
                  </a:lnTo>
                  <a:lnTo>
                    <a:pt x="58" y="0"/>
                  </a:lnTo>
                  <a:lnTo>
                    <a:pt x="59" y="3"/>
                  </a:lnTo>
                  <a:lnTo>
                    <a:pt x="51" y="17"/>
                  </a:lnTo>
                  <a:lnTo>
                    <a:pt x="60" y="28"/>
                  </a:lnTo>
                  <a:lnTo>
                    <a:pt x="78" y="35"/>
                  </a:lnTo>
                  <a:lnTo>
                    <a:pt x="101" y="64"/>
                  </a:lnTo>
                  <a:lnTo>
                    <a:pt x="87" y="87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48" name="Freeform 222">
              <a:extLst>
                <a:ext uri="{FF2B5EF4-FFF2-40B4-BE49-F238E27FC236}">
                  <a16:creationId xmlns:a16="http://schemas.microsoft.com/office/drawing/2014/main" id="{043C911B-BEB2-4764-B55E-86B53296087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240973" y="5501985"/>
              <a:ext cx="127000" cy="157163"/>
            </a:xfrm>
            <a:custGeom>
              <a:avLst/>
              <a:gdLst>
                <a:gd name="T0" fmla="*/ 52 w 80"/>
                <a:gd name="T1" fmla="*/ 79 h 99"/>
                <a:gd name="T2" fmla="*/ 42 w 80"/>
                <a:gd name="T3" fmla="*/ 69 h 99"/>
                <a:gd name="T4" fmla="*/ 41 w 80"/>
                <a:gd name="T5" fmla="*/ 60 h 99"/>
                <a:gd name="T6" fmla="*/ 35 w 80"/>
                <a:gd name="T7" fmla="*/ 58 h 99"/>
                <a:gd name="T8" fmla="*/ 28 w 80"/>
                <a:gd name="T9" fmla="*/ 59 h 99"/>
                <a:gd name="T10" fmla="*/ 25 w 80"/>
                <a:gd name="T11" fmla="*/ 70 h 99"/>
                <a:gd name="T12" fmla="*/ 22 w 80"/>
                <a:gd name="T13" fmla="*/ 74 h 99"/>
                <a:gd name="T14" fmla="*/ 20 w 80"/>
                <a:gd name="T15" fmla="*/ 76 h 99"/>
                <a:gd name="T16" fmla="*/ 0 w 80"/>
                <a:gd name="T17" fmla="*/ 47 h 99"/>
                <a:gd name="T18" fmla="*/ 13 w 80"/>
                <a:gd name="T19" fmla="*/ 35 h 99"/>
                <a:gd name="T20" fmla="*/ 19 w 80"/>
                <a:gd name="T21" fmla="*/ 27 h 99"/>
                <a:gd name="T22" fmla="*/ 27 w 80"/>
                <a:gd name="T23" fmla="*/ 17 h 99"/>
                <a:gd name="T24" fmla="*/ 40 w 80"/>
                <a:gd name="T25" fmla="*/ 13 h 99"/>
                <a:gd name="T26" fmla="*/ 51 w 80"/>
                <a:gd name="T27" fmla="*/ 14 h 99"/>
                <a:gd name="T28" fmla="*/ 63 w 80"/>
                <a:gd name="T29" fmla="*/ 0 h 99"/>
                <a:gd name="T30" fmla="*/ 60 w 80"/>
                <a:gd name="T31" fmla="*/ 18 h 99"/>
                <a:gd name="T32" fmla="*/ 76 w 80"/>
                <a:gd name="T33" fmla="*/ 62 h 99"/>
                <a:gd name="T34" fmla="*/ 72 w 80"/>
                <a:gd name="T35" fmla="*/ 63 h 99"/>
                <a:gd name="T36" fmla="*/ 74 w 80"/>
                <a:gd name="T37" fmla="*/ 71 h 99"/>
                <a:gd name="T38" fmla="*/ 75 w 80"/>
                <a:gd name="T39" fmla="*/ 82 h 99"/>
                <a:gd name="T40" fmla="*/ 69 w 80"/>
                <a:gd name="T41" fmla="*/ 77 h 99"/>
                <a:gd name="T42" fmla="*/ 64 w 80"/>
                <a:gd name="T43" fmla="*/ 77 h 99"/>
                <a:gd name="T44" fmla="*/ 55 w 80"/>
                <a:gd name="T45" fmla="*/ 83 h 99"/>
                <a:gd name="T46" fmla="*/ 33 w 80"/>
                <a:gd name="T47" fmla="*/ 92 h 99"/>
                <a:gd name="T48" fmla="*/ 32 w 80"/>
                <a:gd name="T49" fmla="*/ 79 h 99"/>
                <a:gd name="T50" fmla="*/ 31 w 80"/>
                <a:gd name="T51" fmla="*/ 70 h 99"/>
                <a:gd name="T52" fmla="*/ 35 w 80"/>
                <a:gd name="T53" fmla="*/ 67 h 99"/>
                <a:gd name="T54" fmla="*/ 42 w 80"/>
                <a:gd name="T55" fmla="*/ 81 h 99"/>
                <a:gd name="T56" fmla="*/ 42 w 80"/>
                <a:gd name="T57" fmla="*/ 88 h 99"/>
                <a:gd name="T58" fmla="*/ 39 w 80"/>
                <a:gd name="T59" fmla="*/ 96 h 99"/>
                <a:gd name="T60" fmla="*/ 75 w 80"/>
                <a:gd name="T61" fmla="*/ 99 h 99"/>
                <a:gd name="T62" fmla="*/ 62 w 80"/>
                <a:gd name="T63" fmla="*/ 97 h 99"/>
                <a:gd name="T64" fmla="*/ 62 w 80"/>
                <a:gd name="T65" fmla="*/ 93 h 99"/>
                <a:gd name="T66" fmla="*/ 69 w 80"/>
                <a:gd name="T67" fmla="*/ 87 h 99"/>
                <a:gd name="T68" fmla="*/ 78 w 80"/>
                <a:gd name="T69" fmla="*/ 88 h 99"/>
                <a:gd name="T70" fmla="*/ 78 w 80"/>
                <a:gd name="T71" fmla="*/ 98 h 99"/>
                <a:gd name="T72" fmla="*/ 21 w 80"/>
                <a:gd name="T73" fmla="*/ 99 h 99"/>
                <a:gd name="T74" fmla="*/ 19 w 80"/>
                <a:gd name="T75" fmla="*/ 91 h 99"/>
                <a:gd name="T76" fmla="*/ 23 w 80"/>
                <a:gd name="T77" fmla="*/ 82 h 99"/>
                <a:gd name="T78" fmla="*/ 28 w 80"/>
                <a:gd name="T79" fmla="*/ 84 h 99"/>
                <a:gd name="T80" fmla="*/ 26 w 80"/>
                <a:gd name="T81" fmla="*/ 9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80" h="99">
                  <a:moveTo>
                    <a:pt x="55" y="83"/>
                  </a:moveTo>
                  <a:lnTo>
                    <a:pt x="52" y="79"/>
                  </a:lnTo>
                  <a:lnTo>
                    <a:pt x="46" y="75"/>
                  </a:lnTo>
                  <a:lnTo>
                    <a:pt x="42" y="69"/>
                  </a:lnTo>
                  <a:lnTo>
                    <a:pt x="42" y="63"/>
                  </a:lnTo>
                  <a:lnTo>
                    <a:pt x="41" y="60"/>
                  </a:lnTo>
                  <a:lnTo>
                    <a:pt x="39" y="58"/>
                  </a:lnTo>
                  <a:lnTo>
                    <a:pt x="35" y="58"/>
                  </a:lnTo>
                  <a:lnTo>
                    <a:pt x="34" y="59"/>
                  </a:lnTo>
                  <a:lnTo>
                    <a:pt x="28" y="59"/>
                  </a:lnTo>
                  <a:lnTo>
                    <a:pt x="26" y="63"/>
                  </a:lnTo>
                  <a:lnTo>
                    <a:pt x="25" y="70"/>
                  </a:lnTo>
                  <a:lnTo>
                    <a:pt x="23" y="73"/>
                  </a:lnTo>
                  <a:lnTo>
                    <a:pt x="22" y="74"/>
                  </a:lnTo>
                  <a:lnTo>
                    <a:pt x="21" y="75"/>
                  </a:lnTo>
                  <a:lnTo>
                    <a:pt x="20" y="76"/>
                  </a:lnTo>
                  <a:lnTo>
                    <a:pt x="13" y="70"/>
                  </a:lnTo>
                  <a:lnTo>
                    <a:pt x="0" y="47"/>
                  </a:lnTo>
                  <a:lnTo>
                    <a:pt x="0" y="39"/>
                  </a:lnTo>
                  <a:lnTo>
                    <a:pt x="13" y="35"/>
                  </a:lnTo>
                  <a:lnTo>
                    <a:pt x="20" y="30"/>
                  </a:lnTo>
                  <a:lnTo>
                    <a:pt x="19" y="27"/>
                  </a:lnTo>
                  <a:lnTo>
                    <a:pt x="10" y="18"/>
                  </a:lnTo>
                  <a:lnTo>
                    <a:pt x="27" y="17"/>
                  </a:lnTo>
                  <a:lnTo>
                    <a:pt x="34" y="22"/>
                  </a:lnTo>
                  <a:lnTo>
                    <a:pt x="40" y="13"/>
                  </a:lnTo>
                  <a:lnTo>
                    <a:pt x="49" y="20"/>
                  </a:lnTo>
                  <a:lnTo>
                    <a:pt x="51" y="14"/>
                  </a:lnTo>
                  <a:lnTo>
                    <a:pt x="54" y="3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60" y="18"/>
                  </a:lnTo>
                  <a:lnTo>
                    <a:pt x="79" y="40"/>
                  </a:lnTo>
                  <a:lnTo>
                    <a:pt x="76" y="62"/>
                  </a:lnTo>
                  <a:lnTo>
                    <a:pt x="74" y="61"/>
                  </a:lnTo>
                  <a:lnTo>
                    <a:pt x="72" y="63"/>
                  </a:lnTo>
                  <a:lnTo>
                    <a:pt x="71" y="67"/>
                  </a:lnTo>
                  <a:lnTo>
                    <a:pt x="74" y="71"/>
                  </a:lnTo>
                  <a:lnTo>
                    <a:pt x="75" y="80"/>
                  </a:lnTo>
                  <a:lnTo>
                    <a:pt x="75" y="82"/>
                  </a:lnTo>
                  <a:lnTo>
                    <a:pt x="72" y="82"/>
                  </a:lnTo>
                  <a:lnTo>
                    <a:pt x="69" y="77"/>
                  </a:lnTo>
                  <a:lnTo>
                    <a:pt x="65" y="77"/>
                  </a:lnTo>
                  <a:lnTo>
                    <a:pt x="64" y="77"/>
                  </a:lnTo>
                  <a:lnTo>
                    <a:pt x="60" y="83"/>
                  </a:lnTo>
                  <a:lnTo>
                    <a:pt x="55" y="83"/>
                  </a:lnTo>
                  <a:close/>
                  <a:moveTo>
                    <a:pt x="35" y="96"/>
                  </a:moveTo>
                  <a:lnTo>
                    <a:pt x="33" y="92"/>
                  </a:lnTo>
                  <a:lnTo>
                    <a:pt x="33" y="83"/>
                  </a:lnTo>
                  <a:lnTo>
                    <a:pt x="32" y="79"/>
                  </a:lnTo>
                  <a:lnTo>
                    <a:pt x="31" y="76"/>
                  </a:lnTo>
                  <a:lnTo>
                    <a:pt x="31" y="70"/>
                  </a:lnTo>
                  <a:lnTo>
                    <a:pt x="33" y="67"/>
                  </a:lnTo>
                  <a:lnTo>
                    <a:pt x="35" y="67"/>
                  </a:lnTo>
                  <a:lnTo>
                    <a:pt x="39" y="77"/>
                  </a:lnTo>
                  <a:lnTo>
                    <a:pt x="42" y="81"/>
                  </a:lnTo>
                  <a:lnTo>
                    <a:pt x="42" y="84"/>
                  </a:lnTo>
                  <a:lnTo>
                    <a:pt x="42" y="88"/>
                  </a:lnTo>
                  <a:lnTo>
                    <a:pt x="41" y="94"/>
                  </a:lnTo>
                  <a:lnTo>
                    <a:pt x="39" y="96"/>
                  </a:lnTo>
                  <a:lnTo>
                    <a:pt x="35" y="96"/>
                  </a:lnTo>
                  <a:close/>
                  <a:moveTo>
                    <a:pt x="75" y="99"/>
                  </a:moveTo>
                  <a:lnTo>
                    <a:pt x="65" y="99"/>
                  </a:lnTo>
                  <a:lnTo>
                    <a:pt x="62" y="97"/>
                  </a:lnTo>
                  <a:lnTo>
                    <a:pt x="62" y="96"/>
                  </a:lnTo>
                  <a:lnTo>
                    <a:pt x="62" y="93"/>
                  </a:lnTo>
                  <a:lnTo>
                    <a:pt x="64" y="89"/>
                  </a:lnTo>
                  <a:lnTo>
                    <a:pt x="69" y="87"/>
                  </a:lnTo>
                  <a:lnTo>
                    <a:pt x="72" y="86"/>
                  </a:lnTo>
                  <a:lnTo>
                    <a:pt x="78" y="88"/>
                  </a:lnTo>
                  <a:lnTo>
                    <a:pt x="80" y="94"/>
                  </a:lnTo>
                  <a:lnTo>
                    <a:pt x="78" y="98"/>
                  </a:lnTo>
                  <a:lnTo>
                    <a:pt x="75" y="99"/>
                  </a:lnTo>
                  <a:close/>
                  <a:moveTo>
                    <a:pt x="21" y="99"/>
                  </a:moveTo>
                  <a:lnTo>
                    <a:pt x="20" y="98"/>
                  </a:lnTo>
                  <a:lnTo>
                    <a:pt x="19" y="91"/>
                  </a:lnTo>
                  <a:lnTo>
                    <a:pt x="21" y="84"/>
                  </a:lnTo>
                  <a:lnTo>
                    <a:pt x="23" y="82"/>
                  </a:lnTo>
                  <a:lnTo>
                    <a:pt x="25" y="82"/>
                  </a:lnTo>
                  <a:lnTo>
                    <a:pt x="28" y="84"/>
                  </a:lnTo>
                  <a:lnTo>
                    <a:pt x="28" y="94"/>
                  </a:lnTo>
                  <a:lnTo>
                    <a:pt x="26" y="99"/>
                  </a:lnTo>
                  <a:lnTo>
                    <a:pt x="21" y="99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49" name="Freeform 223">
              <a:extLst>
                <a:ext uri="{FF2B5EF4-FFF2-40B4-BE49-F238E27FC236}">
                  <a16:creationId xmlns:a16="http://schemas.microsoft.com/office/drawing/2014/main" id="{4D7955B8-836E-47AC-BD44-C44D4A98021C}"/>
                </a:ext>
              </a:extLst>
            </p:cNvPr>
            <p:cNvSpPr>
              <a:spLocks/>
            </p:cNvSpPr>
            <p:nvPr/>
          </p:nvSpPr>
          <p:spPr bwMode="auto">
            <a:xfrm>
              <a:off x="9088573" y="3660485"/>
              <a:ext cx="214313" cy="206375"/>
            </a:xfrm>
            <a:custGeom>
              <a:avLst/>
              <a:gdLst>
                <a:gd name="T0" fmla="*/ 104 w 135"/>
                <a:gd name="T1" fmla="*/ 130 h 130"/>
                <a:gd name="T2" fmla="*/ 78 w 135"/>
                <a:gd name="T3" fmla="*/ 122 h 130"/>
                <a:gd name="T4" fmla="*/ 67 w 135"/>
                <a:gd name="T5" fmla="*/ 110 h 130"/>
                <a:gd name="T6" fmla="*/ 46 w 135"/>
                <a:gd name="T7" fmla="*/ 85 h 130"/>
                <a:gd name="T8" fmla="*/ 0 w 135"/>
                <a:gd name="T9" fmla="*/ 66 h 130"/>
                <a:gd name="T10" fmla="*/ 5 w 135"/>
                <a:gd name="T11" fmla="*/ 62 h 130"/>
                <a:gd name="T12" fmla="*/ 9 w 135"/>
                <a:gd name="T13" fmla="*/ 50 h 130"/>
                <a:gd name="T14" fmla="*/ 13 w 135"/>
                <a:gd name="T15" fmla="*/ 34 h 130"/>
                <a:gd name="T16" fmla="*/ 14 w 135"/>
                <a:gd name="T17" fmla="*/ 29 h 130"/>
                <a:gd name="T18" fmla="*/ 17 w 135"/>
                <a:gd name="T19" fmla="*/ 23 h 130"/>
                <a:gd name="T20" fmla="*/ 20 w 135"/>
                <a:gd name="T21" fmla="*/ 21 h 130"/>
                <a:gd name="T22" fmla="*/ 25 w 135"/>
                <a:gd name="T23" fmla="*/ 19 h 130"/>
                <a:gd name="T24" fmla="*/ 27 w 135"/>
                <a:gd name="T25" fmla="*/ 18 h 130"/>
                <a:gd name="T26" fmla="*/ 28 w 135"/>
                <a:gd name="T27" fmla="*/ 17 h 130"/>
                <a:gd name="T28" fmla="*/ 32 w 135"/>
                <a:gd name="T29" fmla="*/ 11 h 130"/>
                <a:gd name="T30" fmla="*/ 33 w 135"/>
                <a:gd name="T31" fmla="*/ 2 h 130"/>
                <a:gd name="T32" fmla="*/ 33 w 135"/>
                <a:gd name="T33" fmla="*/ 0 h 130"/>
                <a:gd name="T34" fmla="*/ 40 w 135"/>
                <a:gd name="T35" fmla="*/ 1 h 130"/>
                <a:gd name="T36" fmla="*/ 60 w 135"/>
                <a:gd name="T37" fmla="*/ 36 h 130"/>
                <a:gd name="T38" fmla="*/ 52 w 135"/>
                <a:gd name="T39" fmla="*/ 56 h 130"/>
                <a:gd name="T40" fmla="*/ 63 w 135"/>
                <a:gd name="T41" fmla="*/ 62 h 130"/>
                <a:gd name="T42" fmla="*/ 131 w 135"/>
                <a:gd name="T43" fmla="*/ 105 h 130"/>
                <a:gd name="T44" fmla="*/ 135 w 135"/>
                <a:gd name="T45" fmla="*/ 120 h 130"/>
                <a:gd name="T46" fmla="*/ 104 w 135"/>
                <a:gd name="T47" fmla="*/ 13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35" h="130">
                  <a:moveTo>
                    <a:pt x="104" y="130"/>
                  </a:moveTo>
                  <a:lnTo>
                    <a:pt x="78" y="122"/>
                  </a:lnTo>
                  <a:lnTo>
                    <a:pt x="67" y="110"/>
                  </a:lnTo>
                  <a:lnTo>
                    <a:pt x="46" y="85"/>
                  </a:lnTo>
                  <a:lnTo>
                    <a:pt x="0" y="66"/>
                  </a:lnTo>
                  <a:lnTo>
                    <a:pt x="5" y="62"/>
                  </a:lnTo>
                  <a:lnTo>
                    <a:pt x="9" y="50"/>
                  </a:lnTo>
                  <a:lnTo>
                    <a:pt x="13" y="34"/>
                  </a:lnTo>
                  <a:lnTo>
                    <a:pt x="14" y="29"/>
                  </a:lnTo>
                  <a:lnTo>
                    <a:pt x="17" y="23"/>
                  </a:lnTo>
                  <a:lnTo>
                    <a:pt x="20" y="21"/>
                  </a:lnTo>
                  <a:lnTo>
                    <a:pt x="25" y="19"/>
                  </a:lnTo>
                  <a:lnTo>
                    <a:pt x="27" y="18"/>
                  </a:lnTo>
                  <a:lnTo>
                    <a:pt x="28" y="17"/>
                  </a:lnTo>
                  <a:lnTo>
                    <a:pt x="32" y="11"/>
                  </a:lnTo>
                  <a:lnTo>
                    <a:pt x="33" y="2"/>
                  </a:lnTo>
                  <a:lnTo>
                    <a:pt x="33" y="0"/>
                  </a:lnTo>
                  <a:lnTo>
                    <a:pt x="40" y="1"/>
                  </a:lnTo>
                  <a:lnTo>
                    <a:pt x="60" y="36"/>
                  </a:lnTo>
                  <a:lnTo>
                    <a:pt x="52" y="56"/>
                  </a:lnTo>
                  <a:lnTo>
                    <a:pt x="63" y="62"/>
                  </a:lnTo>
                  <a:lnTo>
                    <a:pt x="131" y="105"/>
                  </a:lnTo>
                  <a:lnTo>
                    <a:pt x="135" y="120"/>
                  </a:lnTo>
                  <a:lnTo>
                    <a:pt x="104" y="13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50" name="Freeform 224">
              <a:extLst>
                <a:ext uri="{FF2B5EF4-FFF2-40B4-BE49-F238E27FC236}">
                  <a16:creationId xmlns:a16="http://schemas.microsoft.com/office/drawing/2014/main" id="{FBC61891-614B-4FA5-BAB9-9691F0A6C382}"/>
                </a:ext>
              </a:extLst>
            </p:cNvPr>
            <p:cNvSpPr>
              <a:spLocks/>
            </p:cNvSpPr>
            <p:nvPr/>
          </p:nvSpPr>
          <p:spPr bwMode="auto">
            <a:xfrm>
              <a:off x="8539298" y="5476585"/>
              <a:ext cx="38100" cy="34925"/>
            </a:xfrm>
            <a:custGeom>
              <a:avLst/>
              <a:gdLst>
                <a:gd name="T0" fmla="*/ 4 w 24"/>
                <a:gd name="T1" fmla="*/ 22 h 22"/>
                <a:gd name="T2" fmla="*/ 0 w 24"/>
                <a:gd name="T3" fmla="*/ 15 h 22"/>
                <a:gd name="T4" fmla="*/ 2 w 24"/>
                <a:gd name="T5" fmla="*/ 3 h 22"/>
                <a:gd name="T6" fmla="*/ 10 w 24"/>
                <a:gd name="T7" fmla="*/ 0 h 22"/>
                <a:gd name="T8" fmla="*/ 24 w 24"/>
                <a:gd name="T9" fmla="*/ 8 h 22"/>
                <a:gd name="T10" fmla="*/ 16 w 24"/>
                <a:gd name="T11" fmla="*/ 19 h 22"/>
                <a:gd name="T12" fmla="*/ 4 w 24"/>
                <a:gd name="T13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22">
                  <a:moveTo>
                    <a:pt x="4" y="22"/>
                  </a:moveTo>
                  <a:lnTo>
                    <a:pt x="0" y="15"/>
                  </a:lnTo>
                  <a:lnTo>
                    <a:pt x="2" y="3"/>
                  </a:lnTo>
                  <a:lnTo>
                    <a:pt x="10" y="0"/>
                  </a:lnTo>
                  <a:lnTo>
                    <a:pt x="24" y="8"/>
                  </a:lnTo>
                  <a:lnTo>
                    <a:pt x="16" y="19"/>
                  </a:lnTo>
                  <a:lnTo>
                    <a:pt x="4" y="22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51" name="Freeform 225">
              <a:extLst>
                <a:ext uri="{FF2B5EF4-FFF2-40B4-BE49-F238E27FC236}">
                  <a16:creationId xmlns:a16="http://schemas.microsoft.com/office/drawing/2014/main" id="{9ADD3B77-130D-47CF-A2FF-FAE27F618257}"/>
                </a:ext>
              </a:extLst>
            </p:cNvPr>
            <p:cNvSpPr>
              <a:spLocks/>
            </p:cNvSpPr>
            <p:nvPr/>
          </p:nvSpPr>
          <p:spPr bwMode="auto">
            <a:xfrm>
              <a:off x="9768023" y="4774910"/>
              <a:ext cx="173038" cy="136525"/>
            </a:xfrm>
            <a:custGeom>
              <a:avLst/>
              <a:gdLst>
                <a:gd name="T0" fmla="*/ 76 w 109"/>
                <a:gd name="T1" fmla="*/ 86 h 86"/>
                <a:gd name="T2" fmla="*/ 66 w 109"/>
                <a:gd name="T3" fmla="*/ 83 h 86"/>
                <a:gd name="T4" fmla="*/ 46 w 109"/>
                <a:gd name="T5" fmla="*/ 81 h 86"/>
                <a:gd name="T6" fmla="*/ 47 w 109"/>
                <a:gd name="T7" fmla="*/ 74 h 86"/>
                <a:gd name="T8" fmla="*/ 35 w 109"/>
                <a:gd name="T9" fmla="*/ 70 h 86"/>
                <a:gd name="T10" fmla="*/ 27 w 109"/>
                <a:gd name="T11" fmla="*/ 77 h 86"/>
                <a:gd name="T12" fmla="*/ 1 w 109"/>
                <a:gd name="T13" fmla="*/ 62 h 86"/>
                <a:gd name="T14" fmla="*/ 0 w 109"/>
                <a:gd name="T15" fmla="*/ 53 h 86"/>
                <a:gd name="T16" fmla="*/ 10 w 109"/>
                <a:gd name="T17" fmla="*/ 48 h 86"/>
                <a:gd name="T18" fmla="*/ 8 w 109"/>
                <a:gd name="T19" fmla="*/ 41 h 86"/>
                <a:gd name="T20" fmla="*/ 27 w 109"/>
                <a:gd name="T21" fmla="*/ 31 h 86"/>
                <a:gd name="T22" fmla="*/ 20 w 109"/>
                <a:gd name="T23" fmla="*/ 17 h 86"/>
                <a:gd name="T24" fmla="*/ 24 w 109"/>
                <a:gd name="T25" fmla="*/ 8 h 86"/>
                <a:gd name="T26" fmla="*/ 23 w 109"/>
                <a:gd name="T27" fmla="*/ 0 h 86"/>
                <a:gd name="T28" fmla="*/ 66 w 109"/>
                <a:gd name="T29" fmla="*/ 4 h 86"/>
                <a:gd name="T30" fmla="*/ 71 w 109"/>
                <a:gd name="T31" fmla="*/ 31 h 86"/>
                <a:gd name="T32" fmla="*/ 81 w 109"/>
                <a:gd name="T33" fmla="*/ 30 h 86"/>
                <a:gd name="T34" fmla="*/ 93 w 109"/>
                <a:gd name="T35" fmla="*/ 34 h 86"/>
                <a:gd name="T36" fmla="*/ 101 w 109"/>
                <a:gd name="T37" fmla="*/ 60 h 86"/>
                <a:gd name="T38" fmla="*/ 109 w 109"/>
                <a:gd name="T39" fmla="*/ 71 h 86"/>
                <a:gd name="T40" fmla="*/ 103 w 109"/>
                <a:gd name="T41" fmla="*/ 80 h 86"/>
                <a:gd name="T42" fmla="*/ 89 w 109"/>
                <a:gd name="T43" fmla="*/ 78 h 86"/>
                <a:gd name="T44" fmla="*/ 76 w 109"/>
                <a:gd name="T45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09" h="86">
                  <a:moveTo>
                    <a:pt x="76" y="86"/>
                  </a:moveTo>
                  <a:lnTo>
                    <a:pt x="66" y="83"/>
                  </a:lnTo>
                  <a:lnTo>
                    <a:pt x="46" y="81"/>
                  </a:lnTo>
                  <a:lnTo>
                    <a:pt x="47" y="74"/>
                  </a:lnTo>
                  <a:lnTo>
                    <a:pt x="35" y="70"/>
                  </a:lnTo>
                  <a:lnTo>
                    <a:pt x="27" y="77"/>
                  </a:lnTo>
                  <a:lnTo>
                    <a:pt x="1" y="62"/>
                  </a:lnTo>
                  <a:lnTo>
                    <a:pt x="0" y="53"/>
                  </a:lnTo>
                  <a:lnTo>
                    <a:pt x="10" y="48"/>
                  </a:lnTo>
                  <a:lnTo>
                    <a:pt x="8" y="41"/>
                  </a:lnTo>
                  <a:lnTo>
                    <a:pt x="27" y="31"/>
                  </a:lnTo>
                  <a:lnTo>
                    <a:pt x="20" y="17"/>
                  </a:lnTo>
                  <a:lnTo>
                    <a:pt x="24" y="8"/>
                  </a:lnTo>
                  <a:lnTo>
                    <a:pt x="23" y="0"/>
                  </a:lnTo>
                  <a:lnTo>
                    <a:pt x="66" y="4"/>
                  </a:lnTo>
                  <a:lnTo>
                    <a:pt x="71" y="31"/>
                  </a:lnTo>
                  <a:lnTo>
                    <a:pt x="81" y="30"/>
                  </a:lnTo>
                  <a:lnTo>
                    <a:pt x="93" y="34"/>
                  </a:lnTo>
                  <a:lnTo>
                    <a:pt x="101" y="60"/>
                  </a:lnTo>
                  <a:lnTo>
                    <a:pt x="109" y="71"/>
                  </a:lnTo>
                  <a:lnTo>
                    <a:pt x="103" y="80"/>
                  </a:lnTo>
                  <a:lnTo>
                    <a:pt x="89" y="78"/>
                  </a:lnTo>
                  <a:lnTo>
                    <a:pt x="76" y="86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52" name="Freeform 226">
              <a:extLst>
                <a:ext uri="{FF2B5EF4-FFF2-40B4-BE49-F238E27FC236}">
                  <a16:creationId xmlns:a16="http://schemas.microsoft.com/office/drawing/2014/main" id="{4D0054F9-59AB-4065-883A-6B58ED9FD177}"/>
                </a:ext>
              </a:extLst>
            </p:cNvPr>
            <p:cNvSpPr>
              <a:spLocks/>
            </p:cNvSpPr>
            <p:nvPr/>
          </p:nvSpPr>
          <p:spPr bwMode="auto">
            <a:xfrm>
              <a:off x="9358448" y="3014373"/>
              <a:ext cx="315913" cy="260350"/>
            </a:xfrm>
            <a:custGeom>
              <a:avLst/>
              <a:gdLst>
                <a:gd name="T0" fmla="*/ 127 w 199"/>
                <a:gd name="T1" fmla="*/ 164 h 164"/>
                <a:gd name="T2" fmla="*/ 53 w 199"/>
                <a:gd name="T3" fmla="*/ 156 h 164"/>
                <a:gd name="T4" fmla="*/ 53 w 199"/>
                <a:gd name="T5" fmla="*/ 130 h 164"/>
                <a:gd name="T6" fmla="*/ 28 w 199"/>
                <a:gd name="T7" fmla="*/ 143 h 164"/>
                <a:gd name="T8" fmla="*/ 0 w 199"/>
                <a:gd name="T9" fmla="*/ 109 h 164"/>
                <a:gd name="T10" fmla="*/ 19 w 199"/>
                <a:gd name="T11" fmla="*/ 77 h 164"/>
                <a:gd name="T12" fmla="*/ 10 w 199"/>
                <a:gd name="T13" fmla="*/ 56 h 164"/>
                <a:gd name="T14" fmla="*/ 44 w 199"/>
                <a:gd name="T15" fmla="*/ 38 h 164"/>
                <a:gd name="T16" fmla="*/ 77 w 199"/>
                <a:gd name="T17" fmla="*/ 21 h 164"/>
                <a:gd name="T18" fmla="*/ 89 w 199"/>
                <a:gd name="T19" fmla="*/ 31 h 164"/>
                <a:gd name="T20" fmla="*/ 105 w 199"/>
                <a:gd name="T21" fmla="*/ 23 h 164"/>
                <a:gd name="T22" fmla="*/ 101 w 199"/>
                <a:gd name="T23" fmla="*/ 4 h 164"/>
                <a:gd name="T24" fmla="*/ 117 w 199"/>
                <a:gd name="T25" fmla="*/ 0 h 164"/>
                <a:gd name="T26" fmla="*/ 136 w 199"/>
                <a:gd name="T27" fmla="*/ 0 h 164"/>
                <a:gd name="T28" fmla="*/ 147 w 199"/>
                <a:gd name="T29" fmla="*/ 14 h 164"/>
                <a:gd name="T30" fmla="*/ 158 w 199"/>
                <a:gd name="T31" fmla="*/ 27 h 164"/>
                <a:gd name="T32" fmla="*/ 175 w 199"/>
                <a:gd name="T33" fmla="*/ 28 h 164"/>
                <a:gd name="T34" fmla="*/ 177 w 199"/>
                <a:gd name="T35" fmla="*/ 43 h 164"/>
                <a:gd name="T36" fmla="*/ 199 w 199"/>
                <a:gd name="T37" fmla="*/ 53 h 164"/>
                <a:gd name="T38" fmla="*/ 198 w 199"/>
                <a:gd name="T39" fmla="*/ 90 h 164"/>
                <a:gd name="T40" fmla="*/ 193 w 199"/>
                <a:gd name="T41" fmla="*/ 99 h 164"/>
                <a:gd name="T42" fmla="*/ 155 w 199"/>
                <a:gd name="T43" fmla="*/ 156 h 164"/>
                <a:gd name="T44" fmla="*/ 127 w 199"/>
                <a:gd name="T45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9" h="164">
                  <a:moveTo>
                    <a:pt x="127" y="164"/>
                  </a:moveTo>
                  <a:lnTo>
                    <a:pt x="53" y="156"/>
                  </a:lnTo>
                  <a:lnTo>
                    <a:pt x="53" y="130"/>
                  </a:lnTo>
                  <a:lnTo>
                    <a:pt x="28" y="143"/>
                  </a:lnTo>
                  <a:lnTo>
                    <a:pt x="0" y="109"/>
                  </a:lnTo>
                  <a:lnTo>
                    <a:pt x="19" y="77"/>
                  </a:lnTo>
                  <a:lnTo>
                    <a:pt x="10" y="56"/>
                  </a:lnTo>
                  <a:lnTo>
                    <a:pt x="44" y="38"/>
                  </a:lnTo>
                  <a:lnTo>
                    <a:pt x="77" y="21"/>
                  </a:lnTo>
                  <a:lnTo>
                    <a:pt x="89" y="31"/>
                  </a:lnTo>
                  <a:lnTo>
                    <a:pt x="105" y="23"/>
                  </a:lnTo>
                  <a:lnTo>
                    <a:pt x="101" y="4"/>
                  </a:lnTo>
                  <a:lnTo>
                    <a:pt x="117" y="0"/>
                  </a:lnTo>
                  <a:lnTo>
                    <a:pt x="136" y="0"/>
                  </a:lnTo>
                  <a:lnTo>
                    <a:pt x="147" y="14"/>
                  </a:lnTo>
                  <a:lnTo>
                    <a:pt x="158" y="27"/>
                  </a:lnTo>
                  <a:lnTo>
                    <a:pt x="175" y="28"/>
                  </a:lnTo>
                  <a:lnTo>
                    <a:pt x="177" y="43"/>
                  </a:lnTo>
                  <a:lnTo>
                    <a:pt x="199" y="53"/>
                  </a:lnTo>
                  <a:lnTo>
                    <a:pt x="198" y="90"/>
                  </a:lnTo>
                  <a:lnTo>
                    <a:pt x="193" y="99"/>
                  </a:lnTo>
                  <a:lnTo>
                    <a:pt x="155" y="156"/>
                  </a:lnTo>
                  <a:lnTo>
                    <a:pt x="127" y="164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53" name="Freeform 227">
              <a:extLst>
                <a:ext uri="{FF2B5EF4-FFF2-40B4-BE49-F238E27FC236}">
                  <a16:creationId xmlns:a16="http://schemas.microsoft.com/office/drawing/2014/main" id="{EC5E2C94-A4DF-465A-BFC1-9C90F26F2B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05948" y="5160673"/>
              <a:ext cx="150813" cy="106363"/>
            </a:xfrm>
            <a:custGeom>
              <a:avLst/>
              <a:gdLst>
                <a:gd name="T0" fmla="*/ 5 w 95"/>
                <a:gd name="T1" fmla="*/ 15 h 67"/>
                <a:gd name="T2" fmla="*/ 4 w 95"/>
                <a:gd name="T3" fmla="*/ 15 h 67"/>
                <a:gd name="T4" fmla="*/ 2 w 95"/>
                <a:gd name="T5" fmla="*/ 10 h 67"/>
                <a:gd name="T6" fmla="*/ 2 w 95"/>
                <a:gd name="T7" fmla="*/ 8 h 67"/>
                <a:gd name="T8" fmla="*/ 3 w 95"/>
                <a:gd name="T9" fmla="*/ 5 h 67"/>
                <a:gd name="T10" fmla="*/ 5 w 95"/>
                <a:gd name="T11" fmla="*/ 3 h 67"/>
                <a:gd name="T12" fmla="*/ 6 w 95"/>
                <a:gd name="T13" fmla="*/ 2 h 67"/>
                <a:gd name="T14" fmla="*/ 11 w 95"/>
                <a:gd name="T15" fmla="*/ 5 h 67"/>
                <a:gd name="T16" fmla="*/ 11 w 95"/>
                <a:gd name="T17" fmla="*/ 10 h 67"/>
                <a:gd name="T18" fmla="*/ 11 w 95"/>
                <a:gd name="T19" fmla="*/ 11 h 67"/>
                <a:gd name="T20" fmla="*/ 10 w 95"/>
                <a:gd name="T21" fmla="*/ 14 h 67"/>
                <a:gd name="T22" fmla="*/ 7 w 95"/>
                <a:gd name="T23" fmla="*/ 15 h 67"/>
                <a:gd name="T24" fmla="*/ 5 w 95"/>
                <a:gd name="T25" fmla="*/ 15 h 67"/>
                <a:gd name="T26" fmla="*/ 41 w 95"/>
                <a:gd name="T27" fmla="*/ 67 h 67"/>
                <a:gd name="T28" fmla="*/ 36 w 95"/>
                <a:gd name="T29" fmla="*/ 51 h 67"/>
                <a:gd name="T30" fmla="*/ 27 w 95"/>
                <a:gd name="T31" fmla="*/ 59 h 67"/>
                <a:gd name="T32" fmla="*/ 14 w 95"/>
                <a:gd name="T33" fmla="*/ 59 h 67"/>
                <a:gd name="T34" fmla="*/ 0 w 95"/>
                <a:gd name="T35" fmla="*/ 38 h 67"/>
                <a:gd name="T36" fmla="*/ 2 w 95"/>
                <a:gd name="T37" fmla="*/ 37 h 67"/>
                <a:gd name="T38" fmla="*/ 4 w 95"/>
                <a:gd name="T39" fmla="*/ 40 h 67"/>
                <a:gd name="T40" fmla="*/ 5 w 95"/>
                <a:gd name="T41" fmla="*/ 40 h 67"/>
                <a:gd name="T42" fmla="*/ 5 w 95"/>
                <a:gd name="T43" fmla="*/ 40 h 67"/>
                <a:gd name="T44" fmla="*/ 9 w 95"/>
                <a:gd name="T45" fmla="*/ 40 h 67"/>
                <a:gd name="T46" fmla="*/ 10 w 95"/>
                <a:gd name="T47" fmla="*/ 39 h 67"/>
                <a:gd name="T48" fmla="*/ 12 w 95"/>
                <a:gd name="T49" fmla="*/ 35 h 67"/>
                <a:gd name="T50" fmla="*/ 12 w 95"/>
                <a:gd name="T51" fmla="*/ 33 h 67"/>
                <a:gd name="T52" fmla="*/ 14 w 95"/>
                <a:gd name="T53" fmla="*/ 29 h 67"/>
                <a:gd name="T54" fmla="*/ 14 w 95"/>
                <a:gd name="T55" fmla="*/ 18 h 67"/>
                <a:gd name="T56" fmla="*/ 14 w 95"/>
                <a:gd name="T57" fmla="*/ 16 h 67"/>
                <a:gd name="T58" fmla="*/ 15 w 95"/>
                <a:gd name="T59" fmla="*/ 15 h 67"/>
                <a:gd name="T60" fmla="*/ 15 w 95"/>
                <a:gd name="T61" fmla="*/ 12 h 67"/>
                <a:gd name="T62" fmla="*/ 17 w 95"/>
                <a:gd name="T63" fmla="*/ 4 h 67"/>
                <a:gd name="T64" fmla="*/ 16 w 95"/>
                <a:gd name="T65" fmla="*/ 2 h 67"/>
                <a:gd name="T66" fmla="*/ 16 w 95"/>
                <a:gd name="T67" fmla="*/ 2 h 67"/>
                <a:gd name="T68" fmla="*/ 17 w 95"/>
                <a:gd name="T69" fmla="*/ 0 h 67"/>
                <a:gd name="T70" fmla="*/ 41 w 95"/>
                <a:gd name="T71" fmla="*/ 25 h 67"/>
                <a:gd name="T72" fmla="*/ 70 w 95"/>
                <a:gd name="T73" fmla="*/ 29 h 67"/>
                <a:gd name="T74" fmla="*/ 93 w 95"/>
                <a:gd name="T75" fmla="*/ 48 h 67"/>
                <a:gd name="T76" fmla="*/ 95 w 95"/>
                <a:gd name="T77" fmla="*/ 58 h 67"/>
                <a:gd name="T78" fmla="*/ 64 w 95"/>
                <a:gd name="T79" fmla="*/ 65 h 67"/>
                <a:gd name="T80" fmla="*/ 56 w 95"/>
                <a:gd name="T81" fmla="*/ 58 h 67"/>
                <a:gd name="T82" fmla="*/ 41 w 95"/>
                <a:gd name="T83" fmla="*/ 67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5" h="67">
                  <a:moveTo>
                    <a:pt x="5" y="15"/>
                  </a:moveTo>
                  <a:lnTo>
                    <a:pt x="4" y="15"/>
                  </a:lnTo>
                  <a:lnTo>
                    <a:pt x="2" y="10"/>
                  </a:lnTo>
                  <a:lnTo>
                    <a:pt x="2" y="8"/>
                  </a:lnTo>
                  <a:lnTo>
                    <a:pt x="3" y="5"/>
                  </a:lnTo>
                  <a:lnTo>
                    <a:pt x="5" y="3"/>
                  </a:lnTo>
                  <a:lnTo>
                    <a:pt x="6" y="2"/>
                  </a:lnTo>
                  <a:lnTo>
                    <a:pt x="11" y="5"/>
                  </a:lnTo>
                  <a:lnTo>
                    <a:pt x="11" y="10"/>
                  </a:lnTo>
                  <a:lnTo>
                    <a:pt x="11" y="11"/>
                  </a:lnTo>
                  <a:lnTo>
                    <a:pt x="10" y="14"/>
                  </a:lnTo>
                  <a:lnTo>
                    <a:pt x="7" y="15"/>
                  </a:lnTo>
                  <a:lnTo>
                    <a:pt x="5" y="15"/>
                  </a:lnTo>
                  <a:close/>
                  <a:moveTo>
                    <a:pt x="41" y="67"/>
                  </a:moveTo>
                  <a:lnTo>
                    <a:pt x="36" y="51"/>
                  </a:lnTo>
                  <a:lnTo>
                    <a:pt x="27" y="59"/>
                  </a:lnTo>
                  <a:lnTo>
                    <a:pt x="14" y="59"/>
                  </a:lnTo>
                  <a:lnTo>
                    <a:pt x="0" y="38"/>
                  </a:lnTo>
                  <a:lnTo>
                    <a:pt x="2" y="37"/>
                  </a:lnTo>
                  <a:lnTo>
                    <a:pt x="4" y="40"/>
                  </a:lnTo>
                  <a:lnTo>
                    <a:pt x="5" y="40"/>
                  </a:lnTo>
                  <a:lnTo>
                    <a:pt x="5" y="40"/>
                  </a:lnTo>
                  <a:lnTo>
                    <a:pt x="9" y="40"/>
                  </a:lnTo>
                  <a:lnTo>
                    <a:pt x="10" y="39"/>
                  </a:lnTo>
                  <a:lnTo>
                    <a:pt x="12" y="35"/>
                  </a:lnTo>
                  <a:lnTo>
                    <a:pt x="12" y="33"/>
                  </a:lnTo>
                  <a:lnTo>
                    <a:pt x="14" y="29"/>
                  </a:lnTo>
                  <a:lnTo>
                    <a:pt x="14" y="18"/>
                  </a:lnTo>
                  <a:lnTo>
                    <a:pt x="14" y="16"/>
                  </a:lnTo>
                  <a:lnTo>
                    <a:pt x="15" y="15"/>
                  </a:lnTo>
                  <a:lnTo>
                    <a:pt x="15" y="12"/>
                  </a:lnTo>
                  <a:lnTo>
                    <a:pt x="17" y="4"/>
                  </a:lnTo>
                  <a:lnTo>
                    <a:pt x="16" y="2"/>
                  </a:lnTo>
                  <a:lnTo>
                    <a:pt x="16" y="2"/>
                  </a:lnTo>
                  <a:lnTo>
                    <a:pt x="17" y="0"/>
                  </a:lnTo>
                  <a:lnTo>
                    <a:pt x="41" y="25"/>
                  </a:lnTo>
                  <a:lnTo>
                    <a:pt x="70" y="29"/>
                  </a:lnTo>
                  <a:lnTo>
                    <a:pt x="93" y="48"/>
                  </a:lnTo>
                  <a:lnTo>
                    <a:pt x="95" y="58"/>
                  </a:lnTo>
                  <a:lnTo>
                    <a:pt x="64" y="65"/>
                  </a:lnTo>
                  <a:lnTo>
                    <a:pt x="56" y="58"/>
                  </a:lnTo>
                  <a:lnTo>
                    <a:pt x="41" y="67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54" name="Freeform 228">
              <a:extLst>
                <a:ext uri="{FF2B5EF4-FFF2-40B4-BE49-F238E27FC236}">
                  <a16:creationId xmlns:a16="http://schemas.microsoft.com/office/drawing/2014/main" id="{1B35D18B-522A-4255-BBAD-D308FCA5C76C}"/>
                </a:ext>
              </a:extLst>
            </p:cNvPr>
            <p:cNvSpPr>
              <a:spLocks/>
            </p:cNvSpPr>
            <p:nvPr/>
          </p:nvSpPr>
          <p:spPr bwMode="auto">
            <a:xfrm>
              <a:off x="9482273" y="4509798"/>
              <a:ext cx="100013" cy="173038"/>
            </a:xfrm>
            <a:custGeom>
              <a:avLst/>
              <a:gdLst>
                <a:gd name="T0" fmla="*/ 42 w 63"/>
                <a:gd name="T1" fmla="*/ 109 h 109"/>
                <a:gd name="T2" fmla="*/ 32 w 63"/>
                <a:gd name="T3" fmla="*/ 108 h 109"/>
                <a:gd name="T4" fmla="*/ 23 w 63"/>
                <a:gd name="T5" fmla="*/ 109 h 109"/>
                <a:gd name="T6" fmla="*/ 4 w 63"/>
                <a:gd name="T7" fmla="*/ 86 h 109"/>
                <a:gd name="T8" fmla="*/ 18 w 63"/>
                <a:gd name="T9" fmla="*/ 65 h 109"/>
                <a:gd name="T10" fmla="*/ 0 w 63"/>
                <a:gd name="T11" fmla="*/ 16 h 109"/>
                <a:gd name="T12" fmla="*/ 11 w 63"/>
                <a:gd name="T13" fmla="*/ 7 h 109"/>
                <a:gd name="T14" fmla="*/ 24 w 63"/>
                <a:gd name="T15" fmla="*/ 11 h 109"/>
                <a:gd name="T16" fmla="*/ 27 w 63"/>
                <a:gd name="T17" fmla="*/ 0 h 109"/>
                <a:gd name="T18" fmla="*/ 49 w 63"/>
                <a:gd name="T19" fmla="*/ 13 h 109"/>
                <a:gd name="T20" fmla="*/ 63 w 63"/>
                <a:gd name="T21" fmla="*/ 62 h 109"/>
                <a:gd name="T22" fmla="*/ 55 w 63"/>
                <a:gd name="T23" fmla="*/ 72 h 109"/>
                <a:gd name="T24" fmla="*/ 58 w 63"/>
                <a:gd name="T25" fmla="*/ 80 h 109"/>
                <a:gd name="T26" fmla="*/ 54 w 63"/>
                <a:gd name="T27" fmla="*/ 99 h 109"/>
                <a:gd name="T28" fmla="*/ 42 w 63"/>
                <a:gd name="T29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109">
                  <a:moveTo>
                    <a:pt x="42" y="109"/>
                  </a:moveTo>
                  <a:lnTo>
                    <a:pt x="32" y="108"/>
                  </a:lnTo>
                  <a:lnTo>
                    <a:pt x="23" y="109"/>
                  </a:lnTo>
                  <a:lnTo>
                    <a:pt x="4" y="86"/>
                  </a:lnTo>
                  <a:lnTo>
                    <a:pt x="18" y="65"/>
                  </a:lnTo>
                  <a:lnTo>
                    <a:pt x="0" y="16"/>
                  </a:lnTo>
                  <a:lnTo>
                    <a:pt x="11" y="7"/>
                  </a:lnTo>
                  <a:lnTo>
                    <a:pt x="24" y="11"/>
                  </a:lnTo>
                  <a:lnTo>
                    <a:pt x="27" y="0"/>
                  </a:lnTo>
                  <a:lnTo>
                    <a:pt x="49" y="13"/>
                  </a:lnTo>
                  <a:lnTo>
                    <a:pt x="63" y="62"/>
                  </a:lnTo>
                  <a:lnTo>
                    <a:pt x="55" y="72"/>
                  </a:lnTo>
                  <a:lnTo>
                    <a:pt x="58" y="80"/>
                  </a:lnTo>
                  <a:lnTo>
                    <a:pt x="54" y="99"/>
                  </a:lnTo>
                  <a:lnTo>
                    <a:pt x="42" y="109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55" name="Freeform 229">
              <a:extLst>
                <a:ext uri="{FF2B5EF4-FFF2-40B4-BE49-F238E27FC236}">
                  <a16:creationId xmlns:a16="http://schemas.microsoft.com/office/drawing/2014/main" id="{3C958CF3-A640-481A-A4FB-1A2DDF6A37D6}"/>
                </a:ext>
              </a:extLst>
            </p:cNvPr>
            <p:cNvSpPr>
              <a:spLocks/>
            </p:cNvSpPr>
            <p:nvPr/>
          </p:nvSpPr>
          <p:spPr bwMode="auto">
            <a:xfrm>
              <a:off x="9793423" y="4114510"/>
              <a:ext cx="139700" cy="236538"/>
            </a:xfrm>
            <a:custGeom>
              <a:avLst/>
              <a:gdLst>
                <a:gd name="T0" fmla="*/ 71 w 88"/>
                <a:gd name="T1" fmla="*/ 149 h 149"/>
                <a:gd name="T2" fmla="*/ 64 w 88"/>
                <a:gd name="T3" fmla="*/ 143 h 149"/>
                <a:gd name="T4" fmla="*/ 54 w 88"/>
                <a:gd name="T5" fmla="*/ 139 h 149"/>
                <a:gd name="T6" fmla="*/ 51 w 88"/>
                <a:gd name="T7" fmla="*/ 132 h 149"/>
                <a:gd name="T8" fmla="*/ 50 w 88"/>
                <a:gd name="T9" fmla="*/ 110 h 149"/>
                <a:gd name="T10" fmla="*/ 40 w 88"/>
                <a:gd name="T11" fmla="*/ 104 h 149"/>
                <a:gd name="T12" fmla="*/ 37 w 88"/>
                <a:gd name="T13" fmla="*/ 118 h 149"/>
                <a:gd name="T14" fmla="*/ 28 w 88"/>
                <a:gd name="T15" fmla="*/ 117 h 149"/>
                <a:gd name="T16" fmla="*/ 28 w 88"/>
                <a:gd name="T17" fmla="*/ 101 h 149"/>
                <a:gd name="T18" fmla="*/ 16 w 88"/>
                <a:gd name="T19" fmla="*/ 103 h 149"/>
                <a:gd name="T20" fmla="*/ 7 w 88"/>
                <a:gd name="T21" fmla="*/ 97 h 149"/>
                <a:gd name="T22" fmla="*/ 11 w 88"/>
                <a:gd name="T23" fmla="*/ 73 h 149"/>
                <a:gd name="T24" fmla="*/ 0 w 88"/>
                <a:gd name="T25" fmla="*/ 56 h 149"/>
                <a:gd name="T26" fmla="*/ 0 w 88"/>
                <a:gd name="T27" fmla="*/ 38 h 149"/>
                <a:gd name="T28" fmla="*/ 14 w 88"/>
                <a:gd name="T29" fmla="*/ 12 h 149"/>
                <a:gd name="T30" fmla="*/ 28 w 88"/>
                <a:gd name="T31" fmla="*/ 24 h 149"/>
                <a:gd name="T32" fmla="*/ 37 w 88"/>
                <a:gd name="T33" fmla="*/ 0 h 149"/>
                <a:gd name="T34" fmla="*/ 50 w 88"/>
                <a:gd name="T35" fmla="*/ 15 h 149"/>
                <a:gd name="T36" fmla="*/ 61 w 88"/>
                <a:gd name="T37" fmla="*/ 14 h 149"/>
                <a:gd name="T38" fmla="*/ 66 w 88"/>
                <a:gd name="T39" fmla="*/ 22 h 149"/>
                <a:gd name="T40" fmla="*/ 69 w 88"/>
                <a:gd name="T41" fmla="*/ 49 h 149"/>
                <a:gd name="T42" fmla="*/ 76 w 88"/>
                <a:gd name="T43" fmla="*/ 52 h 149"/>
                <a:gd name="T44" fmla="*/ 69 w 88"/>
                <a:gd name="T45" fmla="*/ 62 h 149"/>
                <a:gd name="T46" fmla="*/ 73 w 88"/>
                <a:gd name="T47" fmla="*/ 75 h 149"/>
                <a:gd name="T48" fmla="*/ 77 w 88"/>
                <a:gd name="T49" fmla="*/ 90 h 149"/>
                <a:gd name="T50" fmla="*/ 88 w 88"/>
                <a:gd name="T51" fmla="*/ 99 h 149"/>
                <a:gd name="T52" fmla="*/ 86 w 88"/>
                <a:gd name="T53" fmla="*/ 120 h 149"/>
                <a:gd name="T54" fmla="*/ 71 w 88"/>
                <a:gd name="T55" fmla="*/ 149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8" h="149">
                  <a:moveTo>
                    <a:pt x="71" y="149"/>
                  </a:moveTo>
                  <a:lnTo>
                    <a:pt x="64" y="143"/>
                  </a:lnTo>
                  <a:lnTo>
                    <a:pt x="54" y="139"/>
                  </a:lnTo>
                  <a:lnTo>
                    <a:pt x="51" y="132"/>
                  </a:lnTo>
                  <a:lnTo>
                    <a:pt x="50" y="110"/>
                  </a:lnTo>
                  <a:lnTo>
                    <a:pt x="40" y="104"/>
                  </a:lnTo>
                  <a:lnTo>
                    <a:pt x="37" y="118"/>
                  </a:lnTo>
                  <a:lnTo>
                    <a:pt x="28" y="117"/>
                  </a:lnTo>
                  <a:lnTo>
                    <a:pt x="28" y="101"/>
                  </a:lnTo>
                  <a:lnTo>
                    <a:pt x="16" y="103"/>
                  </a:lnTo>
                  <a:lnTo>
                    <a:pt x="7" y="97"/>
                  </a:lnTo>
                  <a:lnTo>
                    <a:pt x="11" y="73"/>
                  </a:lnTo>
                  <a:lnTo>
                    <a:pt x="0" y="56"/>
                  </a:lnTo>
                  <a:lnTo>
                    <a:pt x="0" y="38"/>
                  </a:lnTo>
                  <a:lnTo>
                    <a:pt x="14" y="12"/>
                  </a:lnTo>
                  <a:lnTo>
                    <a:pt x="28" y="24"/>
                  </a:lnTo>
                  <a:lnTo>
                    <a:pt x="37" y="0"/>
                  </a:lnTo>
                  <a:lnTo>
                    <a:pt x="50" y="15"/>
                  </a:lnTo>
                  <a:lnTo>
                    <a:pt x="61" y="14"/>
                  </a:lnTo>
                  <a:lnTo>
                    <a:pt x="66" y="22"/>
                  </a:lnTo>
                  <a:lnTo>
                    <a:pt x="69" y="49"/>
                  </a:lnTo>
                  <a:lnTo>
                    <a:pt x="76" y="52"/>
                  </a:lnTo>
                  <a:lnTo>
                    <a:pt x="69" y="62"/>
                  </a:lnTo>
                  <a:lnTo>
                    <a:pt x="73" y="75"/>
                  </a:lnTo>
                  <a:lnTo>
                    <a:pt x="77" y="90"/>
                  </a:lnTo>
                  <a:lnTo>
                    <a:pt x="88" y="99"/>
                  </a:lnTo>
                  <a:lnTo>
                    <a:pt x="86" y="120"/>
                  </a:lnTo>
                  <a:lnTo>
                    <a:pt x="71" y="149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56" name="Freeform 230">
              <a:extLst>
                <a:ext uri="{FF2B5EF4-FFF2-40B4-BE49-F238E27FC236}">
                  <a16:creationId xmlns:a16="http://schemas.microsoft.com/office/drawing/2014/main" id="{A9E5C83D-0758-4791-8C7A-09348C9F80F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4086" y="5078123"/>
              <a:ext cx="84138" cy="134938"/>
            </a:xfrm>
            <a:custGeom>
              <a:avLst/>
              <a:gdLst>
                <a:gd name="T0" fmla="*/ 9 w 53"/>
                <a:gd name="T1" fmla="*/ 85 h 85"/>
                <a:gd name="T2" fmla="*/ 0 w 53"/>
                <a:gd name="T3" fmla="*/ 76 h 85"/>
                <a:gd name="T4" fmla="*/ 6 w 53"/>
                <a:gd name="T5" fmla="*/ 41 h 85"/>
                <a:gd name="T6" fmla="*/ 16 w 53"/>
                <a:gd name="T7" fmla="*/ 25 h 85"/>
                <a:gd name="T8" fmla="*/ 3 w 53"/>
                <a:gd name="T9" fmla="*/ 17 h 85"/>
                <a:gd name="T10" fmla="*/ 13 w 53"/>
                <a:gd name="T11" fmla="*/ 10 h 85"/>
                <a:gd name="T12" fmla="*/ 23 w 53"/>
                <a:gd name="T13" fmla="*/ 10 h 85"/>
                <a:gd name="T14" fmla="*/ 25 w 53"/>
                <a:gd name="T15" fmla="*/ 0 h 85"/>
                <a:gd name="T16" fmla="*/ 42 w 53"/>
                <a:gd name="T17" fmla="*/ 7 h 85"/>
                <a:gd name="T18" fmla="*/ 53 w 53"/>
                <a:gd name="T19" fmla="*/ 25 h 85"/>
                <a:gd name="T20" fmla="*/ 39 w 53"/>
                <a:gd name="T21" fmla="*/ 46 h 85"/>
                <a:gd name="T22" fmla="*/ 29 w 53"/>
                <a:gd name="T23" fmla="*/ 67 h 85"/>
                <a:gd name="T24" fmla="*/ 9 w 53"/>
                <a:gd name="T2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" h="85">
                  <a:moveTo>
                    <a:pt x="9" y="85"/>
                  </a:moveTo>
                  <a:lnTo>
                    <a:pt x="0" y="76"/>
                  </a:lnTo>
                  <a:lnTo>
                    <a:pt x="6" y="41"/>
                  </a:lnTo>
                  <a:lnTo>
                    <a:pt x="16" y="25"/>
                  </a:lnTo>
                  <a:lnTo>
                    <a:pt x="3" y="17"/>
                  </a:lnTo>
                  <a:lnTo>
                    <a:pt x="13" y="10"/>
                  </a:lnTo>
                  <a:lnTo>
                    <a:pt x="23" y="10"/>
                  </a:lnTo>
                  <a:lnTo>
                    <a:pt x="25" y="0"/>
                  </a:lnTo>
                  <a:lnTo>
                    <a:pt x="42" y="7"/>
                  </a:lnTo>
                  <a:lnTo>
                    <a:pt x="53" y="25"/>
                  </a:lnTo>
                  <a:lnTo>
                    <a:pt x="39" y="46"/>
                  </a:lnTo>
                  <a:lnTo>
                    <a:pt x="29" y="67"/>
                  </a:lnTo>
                  <a:lnTo>
                    <a:pt x="9" y="85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57" name="Freeform 231">
              <a:extLst>
                <a:ext uri="{FF2B5EF4-FFF2-40B4-BE49-F238E27FC236}">
                  <a16:creationId xmlns:a16="http://schemas.microsoft.com/office/drawing/2014/main" id="{06AB1D75-548A-4AD0-A4D0-7B8ADC9C97D0}"/>
                </a:ext>
              </a:extLst>
            </p:cNvPr>
            <p:cNvSpPr>
              <a:spLocks/>
            </p:cNvSpPr>
            <p:nvPr/>
          </p:nvSpPr>
          <p:spPr bwMode="auto">
            <a:xfrm>
              <a:off x="9133023" y="4109748"/>
              <a:ext cx="120650" cy="130175"/>
            </a:xfrm>
            <a:custGeom>
              <a:avLst/>
              <a:gdLst>
                <a:gd name="T0" fmla="*/ 49 w 76"/>
                <a:gd name="T1" fmla="*/ 82 h 82"/>
                <a:gd name="T2" fmla="*/ 24 w 76"/>
                <a:gd name="T3" fmla="*/ 46 h 82"/>
                <a:gd name="T4" fmla="*/ 0 w 76"/>
                <a:gd name="T5" fmla="*/ 28 h 82"/>
                <a:gd name="T6" fmla="*/ 15 w 76"/>
                <a:gd name="T7" fmla="*/ 12 h 82"/>
                <a:gd name="T8" fmla="*/ 38 w 76"/>
                <a:gd name="T9" fmla="*/ 23 h 82"/>
                <a:gd name="T10" fmla="*/ 42 w 76"/>
                <a:gd name="T11" fmla="*/ 0 h 82"/>
                <a:gd name="T12" fmla="*/ 59 w 76"/>
                <a:gd name="T13" fmla="*/ 3 h 82"/>
                <a:gd name="T14" fmla="*/ 76 w 76"/>
                <a:gd name="T15" fmla="*/ 41 h 82"/>
                <a:gd name="T16" fmla="*/ 63 w 76"/>
                <a:gd name="T17" fmla="*/ 51 h 82"/>
                <a:gd name="T18" fmla="*/ 55 w 76"/>
                <a:gd name="T19" fmla="*/ 80 h 82"/>
                <a:gd name="T20" fmla="*/ 49 w 76"/>
                <a:gd name="T21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" h="82">
                  <a:moveTo>
                    <a:pt x="49" y="82"/>
                  </a:moveTo>
                  <a:lnTo>
                    <a:pt x="24" y="46"/>
                  </a:lnTo>
                  <a:lnTo>
                    <a:pt x="0" y="28"/>
                  </a:lnTo>
                  <a:lnTo>
                    <a:pt x="15" y="12"/>
                  </a:lnTo>
                  <a:lnTo>
                    <a:pt x="38" y="23"/>
                  </a:lnTo>
                  <a:lnTo>
                    <a:pt x="42" y="0"/>
                  </a:lnTo>
                  <a:lnTo>
                    <a:pt x="59" y="3"/>
                  </a:lnTo>
                  <a:lnTo>
                    <a:pt x="76" y="41"/>
                  </a:lnTo>
                  <a:lnTo>
                    <a:pt x="63" y="51"/>
                  </a:lnTo>
                  <a:lnTo>
                    <a:pt x="55" y="80"/>
                  </a:lnTo>
                  <a:lnTo>
                    <a:pt x="49" y="82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58" name="Freeform 232">
              <a:extLst>
                <a:ext uri="{FF2B5EF4-FFF2-40B4-BE49-F238E27FC236}">
                  <a16:creationId xmlns:a16="http://schemas.microsoft.com/office/drawing/2014/main" id="{756A985D-54AC-43BC-AB40-BF4BD45C8F15}"/>
                </a:ext>
              </a:extLst>
            </p:cNvPr>
            <p:cNvSpPr>
              <a:spLocks/>
            </p:cNvSpPr>
            <p:nvPr/>
          </p:nvSpPr>
          <p:spPr bwMode="auto">
            <a:xfrm>
              <a:off x="9082223" y="5390860"/>
              <a:ext cx="52388" cy="65088"/>
            </a:xfrm>
            <a:custGeom>
              <a:avLst/>
              <a:gdLst>
                <a:gd name="T0" fmla="*/ 18 w 33"/>
                <a:gd name="T1" fmla="*/ 41 h 41"/>
                <a:gd name="T2" fmla="*/ 2 w 33"/>
                <a:gd name="T3" fmla="*/ 34 h 41"/>
                <a:gd name="T4" fmla="*/ 0 w 33"/>
                <a:gd name="T5" fmla="*/ 27 h 41"/>
                <a:gd name="T6" fmla="*/ 10 w 33"/>
                <a:gd name="T7" fmla="*/ 19 h 41"/>
                <a:gd name="T8" fmla="*/ 13 w 33"/>
                <a:gd name="T9" fmla="*/ 12 h 41"/>
                <a:gd name="T10" fmla="*/ 16 w 33"/>
                <a:gd name="T11" fmla="*/ 0 h 41"/>
                <a:gd name="T12" fmla="*/ 33 w 33"/>
                <a:gd name="T13" fmla="*/ 6 h 41"/>
                <a:gd name="T14" fmla="*/ 31 w 33"/>
                <a:gd name="T15" fmla="*/ 36 h 41"/>
                <a:gd name="T16" fmla="*/ 18 w 33"/>
                <a:gd name="T17" fmla="*/ 41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41">
                  <a:moveTo>
                    <a:pt x="18" y="41"/>
                  </a:moveTo>
                  <a:lnTo>
                    <a:pt x="2" y="34"/>
                  </a:lnTo>
                  <a:lnTo>
                    <a:pt x="0" y="27"/>
                  </a:lnTo>
                  <a:lnTo>
                    <a:pt x="10" y="19"/>
                  </a:lnTo>
                  <a:lnTo>
                    <a:pt x="13" y="12"/>
                  </a:lnTo>
                  <a:lnTo>
                    <a:pt x="16" y="0"/>
                  </a:lnTo>
                  <a:lnTo>
                    <a:pt x="33" y="6"/>
                  </a:lnTo>
                  <a:lnTo>
                    <a:pt x="31" y="36"/>
                  </a:lnTo>
                  <a:lnTo>
                    <a:pt x="18" y="41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59" name="Freeform 233">
              <a:extLst>
                <a:ext uri="{FF2B5EF4-FFF2-40B4-BE49-F238E27FC236}">
                  <a16:creationId xmlns:a16="http://schemas.microsoft.com/office/drawing/2014/main" id="{47B426B6-226D-4527-8B7C-2099B04DCA37}"/>
                </a:ext>
              </a:extLst>
            </p:cNvPr>
            <p:cNvSpPr>
              <a:spLocks/>
            </p:cNvSpPr>
            <p:nvPr/>
          </p:nvSpPr>
          <p:spPr bwMode="auto">
            <a:xfrm>
              <a:off x="9753736" y="3731923"/>
              <a:ext cx="185738" cy="141288"/>
            </a:xfrm>
            <a:custGeom>
              <a:avLst/>
              <a:gdLst>
                <a:gd name="T0" fmla="*/ 105 w 117"/>
                <a:gd name="T1" fmla="*/ 89 h 89"/>
                <a:gd name="T2" fmla="*/ 86 w 117"/>
                <a:gd name="T3" fmla="*/ 82 h 89"/>
                <a:gd name="T4" fmla="*/ 71 w 117"/>
                <a:gd name="T5" fmla="*/ 71 h 89"/>
                <a:gd name="T6" fmla="*/ 25 w 117"/>
                <a:gd name="T7" fmla="*/ 47 h 89"/>
                <a:gd name="T8" fmla="*/ 18 w 117"/>
                <a:gd name="T9" fmla="*/ 24 h 89"/>
                <a:gd name="T10" fmla="*/ 0 w 117"/>
                <a:gd name="T11" fmla="*/ 18 h 89"/>
                <a:gd name="T12" fmla="*/ 24 w 117"/>
                <a:gd name="T13" fmla="*/ 2 h 89"/>
                <a:gd name="T14" fmla="*/ 44 w 117"/>
                <a:gd name="T15" fmla="*/ 0 h 89"/>
                <a:gd name="T16" fmla="*/ 53 w 117"/>
                <a:gd name="T17" fmla="*/ 13 h 89"/>
                <a:gd name="T18" fmla="*/ 66 w 117"/>
                <a:gd name="T19" fmla="*/ 11 h 89"/>
                <a:gd name="T20" fmla="*/ 117 w 117"/>
                <a:gd name="T21" fmla="*/ 38 h 89"/>
                <a:gd name="T22" fmla="*/ 114 w 117"/>
                <a:gd name="T23" fmla="*/ 51 h 89"/>
                <a:gd name="T24" fmla="*/ 113 w 117"/>
                <a:gd name="T25" fmla="*/ 80 h 89"/>
                <a:gd name="T26" fmla="*/ 105 w 117"/>
                <a:gd name="T27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7" h="89">
                  <a:moveTo>
                    <a:pt x="105" y="89"/>
                  </a:moveTo>
                  <a:lnTo>
                    <a:pt x="86" y="82"/>
                  </a:lnTo>
                  <a:lnTo>
                    <a:pt x="71" y="71"/>
                  </a:lnTo>
                  <a:lnTo>
                    <a:pt x="25" y="47"/>
                  </a:lnTo>
                  <a:lnTo>
                    <a:pt x="18" y="24"/>
                  </a:lnTo>
                  <a:lnTo>
                    <a:pt x="0" y="18"/>
                  </a:lnTo>
                  <a:lnTo>
                    <a:pt x="24" y="2"/>
                  </a:lnTo>
                  <a:lnTo>
                    <a:pt x="44" y="0"/>
                  </a:lnTo>
                  <a:lnTo>
                    <a:pt x="53" y="13"/>
                  </a:lnTo>
                  <a:lnTo>
                    <a:pt x="66" y="11"/>
                  </a:lnTo>
                  <a:lnTo>
                    <a:pt x="117" y="38"/>
                  </a:lnTo>
                  <a:lnTo>
                    <a:pt x="114" y="51"/>
                  </a:lnTo>
                  <a:lnTo>
                    <a:pt x="113" y="80"/>
                  </a:lnTo>
                  <a:lnTo>
                    <a:pt x="105" y="89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60" name="Freeform 234">
              <a:extLst>
                <a:ext uri="{FF2B5EF4-FFF2-40B4-BE49-F238E27FC236}">
                  <a16:creationId xmlns:a16="http://schemas.microsoft.com/office/drawing/2014/main" id="{2BCAA6E6-B7DC-4D33-BE11-8069E3D71AF7}"/>
                </a:ext>
              </a:extLst>
            </p:cNvPr>
            <p:cNvSpPr>
              <a:spLocks/>
            </p:cNvSpPr>
            <p:nvPr/>
          </p:nvSpPr>
          <p:spPr bwMode="auto">
            <a:xfrm>
              <a:off x="9206048" y="2627023"/>
              <a:ext cx="431800" cy="447675"/>
            </a:xfrm>
            <a:custGeom>
              <a:avLst/>
              <a:gdLst>
                <a:gd name="T0" fmla="*/ 140 w 272"/>
                <a:gd name="T1" fmla="*/ 282 h 282"/>
                <a:gd name="T2" fmla="*/ 108 w 272"/>
                <a:gd name="T3" fmla="*/ 266 h 282"/>
                <a:gd name="T4" fmla="*/ 60 w 272"/>
                <a:gd name="T5" fmla="*/ 266 h 282"/>
                <a:gd name="T6" fmla="*/ 0 w 272"/>
                <a:gd name="T7" fmla="*/ 231 h 282"/>
                <a:gd name="T8" fmla="*/ 30 w 272"/>
                <a:gd name="T9" fmla="*/ 193 h 282"/>
                <a:gd name="T10" fmla="*/ 26 w 272"/>
                <a:gd name="T11" fmla="*/ 117 h 282"/>
                <a:gd name="T12" fmla="*/ 15 w 272"/>
                <a:gd name="T13" fmla="*/ 66 h 282"/>
                <a:gd name="T14" fmla="*/ 3 w 272"/>
                <a:gd name="T15" fmla="*/ 7 h 282"/>
                <a:gd name="T16" fmla="*/ 16 w 272"/>
                <a:gd name="T17" fmla="*/ 0 h 282"/>
                <a:gd name="T18" fmla="*/ 68 w 272"/>
                <a:gd name="T19" fmla="*/ 9 h 282"/>
                <a:gd name="T20" fmla="*/ 95 w 272"/>
                <a:gd name="T21" fmla="*/ 14 h 282"/>
                <a:gd name="T22" fmla="*/ 127 w 272"/>
                <a:gd name="T23" fmla="*/ 19 h 282"/>
                <a:gd name="T24" fmla="*/ 169 w 272"/>
                <a:gd name="T25" fmla="*/ 55 h 282"/>
                <a:gd name="T26" fmla="*/ 176 w 272"/>
                <a:gd name="T27" fmla="*/ 65 h 282"/>
                <a:gd name="T28" fmla="*/ 192 w 272"/>
                <a:gd name="T29" fmla="*/ 69 h 282"/>
                <a:gd name="T30" fmla="*/ 206 w 272"/>
                <a:gd name="T31" fmla="*/ 101 h 282"/>
                <a:gd name="T32" fmla="*/ 210 w 272"/>
                <a:gd name="T33" fmla="*/ 169 h 282"/>
                <a:gd name="T34" fmla="*/ 256 w 272"/>
                <a:gd name="T35" fmla="*/ 226 h 282"/>
                <a:gd name="T36" fmla="*/ 270 w 272"/>
                <a:gd name="T37" fmla="*/ 235 h 282"/>
                <a:gd name="T38" fmla="*/ 272 w 272"/>
                <a:gd name="T39" fmla="*/ 256 h 282"/>
                <a:gd name="T40" fmla="*/ 271 w 272"/>
                <a:gd name="T41" fmla="*/ 272 h 282"/>
                <a:gd name="T42" fmla="*/ 254 w 272"/>
                <a:gd name="T43" fmla="*/ 271 h 282"/>
                <a:gd name="T44" fmla="*/ 243 w 272"/>
                <a:gd name="T45" fmla="*/ 258 h 282"/>
                <a:gd name="T46" fmla="*/ 232 w 272"/>
                <a:gd name="T47" fmla="*/ 244 h 282"/>
                <a:gd name="T48" fmla="*/ 213 w 272"/>
                <a:gd name="T49" fmla="*/ 244 h 282"/>
                <a:gd name="T50" fmla="*/ 197 w 272"/>
                <a:gd name="T51" fmla="*/ 248 h 282"/>
                <a:gd name="T52" fmla="*/ 201 w 272"/>
                <a:gd name="T53" fmla="*/ 267 h 282"/>
                <a:gd name="T54" fmla="*/ 185 w 272"/>
                <a:gd name="T55" fmla="*/ 275 h 282"/>
                <a:gd name="T56" fmla="*/ 173 w 272"/>
                <a:gd name="T57" fmla="*/ 265 h 282"/>
                <a:gd name="T58" fmla="*/ 140 w 272"/>
                <a:gd name="T59" fmla="*/ 28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72" h="282">
                  <a:moveTo>
                    <a:pt x="140" y="282"/>
                  </a:moveTo>
                  <a:lnTo>
                    <a:pt x="108" y="266"/>
                  </a:lnTo>
                  <a:lnTo>
                    <a:pt x="60" y="266"/>
                  </a:lnTo>
                  <a:lnTo>
                    <a:pt x="0" y="231"/>
                  </a:lnTo>
                  <a:lnTo>
                    <a:pt x="30" y="193"/>
                  </a:lnTo>
                  <a:lnTo>
                    <a:pt x="26" y="117"/>
                  </a:lnTo>
                  <a:lnTo>
                    <a:pt x="15" y="66"/>
                  </a:lnTo>
                  <a:lnTo>
                    <a:pt x="3" y="7"/>
                  </a:lnTo>
                  <a:lnTo>
                    <a:pt x="16" y="0"/>
                  </a:lnTo>
                  <a:lnTo>
                    <a:pt x="68" y="9"/>
                  </a:lnTo>
                  <a:lnTo>
                    <a:pt x="95" y="14"/>
                  </a:lnTo>
                  <a:lnTo>
                    <a:pt x="127" y="19"/>
                  </a:lnTo>
                  <a:lnTo>
                    <a:pt x="169" y="55"/>
                  </a:lnTo>
                  <a:lnTo>
                    <a:pt x="176" y="65"/>
                  </a:lnTo>
                  <a:lnTo>
                    <a:pt x="192" y="69"/>
                  </a:lnTo>
                  <a:lnTo>
                    <a:pt x="206" y="101"/>
                  </a:lnTo>
                  <a:lnTo>
                    <a:pt x="210" y="169"/>
                  </a:lnTo>
                  <a:lnTo>
                    <a:pt x="256" y="226"/>
                  </a:lnTo>
                  <a:lnTo>
                    <a:pt x="270" y="235"/>
                  </a:lnTo>
                  <a:lnTo>
                    <a:pt x="272" y="256"/>
                  </a:lnTo>
                  <a:lnTo>
                    <a:pt x="271" y="272"/>
                  </a:lnTo>
                  <a:lnTo>
                    <a:pt x="254" y="271"/>
                  </a:lnTo>
                  <a:lnTo>
                    <a:pt x="243" y="258"/>
                  </a:lnTo>
                  <a:lnTo>
                    <a:pt x="232" y="244"/>
                  </a:lnTo>
                  <a:lnTo>
                    <a:pt x="213" y="244"/>
                  </a:lnTo>
                  <a:lnTo>
                    <a:pt x="197" y="248"/>
                  </a:lnTo>
                  <a:lnTo>
                    <a:pt x="201" y="267"/>
                  </a:lnTo>
                  <a:lnTo>
                    <a:pt x="185" y="275"/>
                  </a:lnTo>
                  <a:lnTo>
                    <a:pt x="173" y="265"/>
                  </a:lnTo>
                  <a:lnTo>
                    <a:pt x="140" y="282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61" name="Freeform 235">
              <a:extLst>
                <a:ext uri="{FF2B5EF4-FFF2-40B4-BE49-F238E27FC236}">
                  <a16:creationId xmlns:a16="http://schemas.microsoft.com/office/drawing/2014/main" id="{BDAC388B-8E45-406C-9D92-CCF4E67CDF64}"/>
                </a:ext>
              </a:extLst>
            </p:cNvPr>
            <p:cNvSpPr>
              <a:spLocks/>
            </p:cNvSpPr>
            <p:nvPr/>
          </p:nvSpPr>
          <p:spPr bwMode="auto">
            <a:xfrm>
              <a:off x="9852161" y="5060660"/>
              <a:ext cx="206375" cy="161925"/>
            </a:xfrm>
            <a:custGeom>
              <a:avLst/>
              <a:gdLst>
                <a:gd name="T0" fmla="*/ 102 w 130"/>
                <a:gd name="T1" fmla="*/ 102 h 102"/>
                <a:gd name="T2" fmla="*/ 90 w 130"/>
                <a:gd name="T3" fmla="*/ 92 h 102"/>
                <a:gd name="T4" fmla="*/ 88 w 130"/>
                <a:gd name="T5" fmla="*/ 78 h 102"/>
                <a:gd name="T6" fmla="*/ 78 w 130"/>
                <a:gd name="T7" fmla="*/ 78 h 102"/>
                <a:gd name="T8" fmla="*/ 79 w 130"/>
                <a:gd name="T9" fmla="*/ 86 h 102"/>
                <a:gd name="T10" fmla="*/ 74 w 130"/>
                <a:gd name="T11" fmla="*/ 89 h 102"/>
                <a:gd name="T12" fmla="*/ 65 w 130"/>
                <a:gd name="T13" fmla="*/ 88 h 102"/>
                <a:gd name="T14" fmla="*/ 60 w 130"/>
                <a:gd name="T15" fmla="*/ 92 h 102"/>
                <a:gd name="T16" fmla="*/ 47 w 130"/>
                <a:gd name="T17" fmla="*/ 100 h 102"/>
                <a:gd name="T18" fmla="*/ 20 w 130"/>
                <a:gd name="T19" fmla="*/ 78 h 102"/>
                <a:gd name="T20" fmla="*/ 0 w 130"/>
                <a:gd name="T21" fmla="*/ 52 h 102"/>
                <a:gd name="T22" fmla="*/ 22 w 130"/>
                <a:gd name="T23" fmla="*/ 31 h 102"/>
                <a:gd name="T24" fmla="*/ 24 w 130"/>
                <a:gd name="T25" fmla="*/ 16 h 102"/>
                <a:gd name="T26" fmla="*/ 37 w 130"/>
                <a:gd name="T27" fmla="*/ 25 h 102"/>
                <a:gd name="T28" fmla="*/ 55 w 130"/>
                <a:gd name="T29" fmla="*/ 25 h 102"/>
                <a:gd name="T30" fmla="*/ 70 w 130"/>
                <a:gd name="T31" fmla="*/ 24 h 102"/>
                <a:gd name="T32" fmla="*/ 72 w 130"/>
                <a:gd name="T33" fmla="*/ 8 h 102"/>
                <a:gd name="T34" fmla="*/ 91 w 130"/>
                <a:gd name="T35" fmla="*/ 7 h 102"/>
                <a:gd name="T36" fmla="*/ 130 w 130"/>
                <a:gd name="T37" fmla="*/ 0 h 102"/>
                <a:gd name="T38" fmla="*/ 127 w 130"/>
                <a:gd name="T39" fmla="*/ 11 h 102"/>
                <a:gd name="T40" fmla="*/ 125 w 130"/>
                <a:gd name="T41" fmla="*/ 21 h 102"/>
                <a:gd name="T42" fmla="*/ 115 w 130"/>
                <a:gd name="T43" fmla="*/ 21 h 102"/>
                <a:gd name="T44" fmla="*/ 105 w 130"/>
                <a:gd name="T45" fmla="*/ 28 h 102"/>
                <a:gd name="T46" fmla="*/ 118 w 130"/>
                <a:gd name="T47" fmla="*/ 36 h 102"/>
                <a:gd name="T48" fmla="*/ 108 w 130"/>
                <a:gd name="T49" fmla="*/ 52 h 102"/>
                <a:gd name="T50" fmla="*/ 102 w 130"/>
                <a:gd name="T51" fmla="*/ 87 h 102"/>
                <a:gd name="T52" fmla="*/ 111 w 130"/>
                <a:gd name="T53" fmla="*/ 96 h 102"/>
                <a:gd name="T54" fmla="*/ 102 w 130"/>
                <a:gd name="T5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0" h="102">
                  <a:moveTo>
                    <a:pt x="102" y="102"/>
                  </a:moveTo>
                  <a:lnTo>
                    <a:pt x="90" y="92"/>
                  </a:lnTo>
                  <a:lnTo>
                    <a:pt x="88" y="78"/>
                  </a:lnTo>
                  <a:lnTo>
                    <a:pt x="78" y="78"/>
                  </a:lnTo>
                  <a:lnTo>
                    <a:pt x="79" y="86"/>
                  </a:lnTo>
                  <a:lnTo>
                    <a:pt x="74" y="89"/>
                  </a:lnTo>
                  <a:lnTo>
                    <a:pt x="65" y="88"/>
                  </a:lnTo>
                  <a:lnTo>
                    <a:pt x="60" y="92"/>
                  </a:lnTo>
                  <a:lnTo>
                    <a:pt x="47" y="100"/>
                  </a:lnTo>
                  <a:lnTo>
                    <a:pt x="20" y="78"/>
                  </a:lnTo>
                  <a:lnTo>
                    <a:pt x="0" y="52"/>
                  </a:lnTo>
                  <a:lnTo>
                    <a:pt x="22" y="31"/>
                  </a:lnTo>
                  <a:lnTo>
                    <a:pt x="24" y="16"/>
                  </a:lnTo>
                  <a:lnTo>
                    <a:pt x="37" y="25"/>
                  </a:lnTo>
                  <a:lnTo>
                    <a:pt x="55" y="25"/>
                  </a:lnTo>
                  <a:lnTo>
                    <a:pt x="70" y="24"/>
                  </a:lnTo>
                  <a:lnTo>
                    <a:pt x="72" y="8"/>
                  </a:lnTo>
                  <a:lnTo>
                    <a:pt x="91" y="7"/>
                  </a:lnTo>
                  <a:lnTo>
                    <a:pt x="130" y="0"/>
                  </a:lnTo>
                  <a:lnTo>
                    <a:pt x="127" y="11"/>
                  </a:lnTo>
                  <a:lnTo>
                    <a:pt x="125" y="21"/>
                  </a:lnTo>
                  <a:lnTo>
                    <a:pt x="115" y="21"/>
                  </a:lnTo>
                  <a:lnTo>
                    <a:pt x="105" y="28"/>
                  </a:lnTo>
                  <a:lnTo>
                    <a:pt x="118" y="36"/>
                  </a:lnTo>
                  <a:lnTo>
                    <a:pt x="108" y="52"/>
                  </a:lnTo>
                  <a:lnTo>
                    <a:pt x="102" y="87"/>
                  </a:lnTo>
                  <a:lnTo>
                    <a:pt x="111" y="96"/>
                  </a:lnTo>
                  <a:lnTo>
                    <a:pt x="102" y="102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62" name="Freeform 236">
              <a:extLst>
                <a:ext uri="{FF2B5EF4-FFF2-40B4-BE49-F238E27FC236}">
                  <a16:creationId xmlns:a16="http://schemas.microsoft.com/office/drawing/2014/main" id="{7B479830-706B-4A1C-9B63-35690CB32BC5}"/>
                </a:ext>
              </a:extLst>
            </p:cNvPr>
            <p:cNvSpPr>
              <a:spLocks/>
            </p:cNvSpPr>
            <p:nvPr/>
          </p:nvSpPr>
          <p:spPr bwMode="auto">
            <a:xfrm>
              <a:off x="8917123" y="4789198"/>
              <a:ext cx="152400" cy="166688"/>
            </a:xfrm>
            <a:custGeom>
              <a:avLst/>
              <a:gdLst>
                <a:gd name="T0" fmla="*/ 38 w 96"/>
                <a:gd name="T1" fmla="*/ 105 h 105"/>
                <a:gd name="T2" fmla="*/ 19 w 96"/>
                <a:gd name="T3" fmla="*/ 91 h 105"/>
                <a:gd name="T4" fmla="*/ 19 w 96"/>
                <a:gd name="T5" fmla="*/ 59 h 105"/>
                <a:gd name="T6" fmla="*/ 2 w 96"/>
                <a:gd name="T7" fmla="*/ 36 h 105"/>
                <a:gd name="T8" fmla="*/ 0 w 96"/>
                <a:gd name="T9" fmla="*/ 22 h 105"/>
                <a:gd name="T10" fmla="*/ 14 w 96"/>
                <a:gd name="T11" fmla="*/ 22 h 105"/>
                <a:gd name="T12" fmla="*/ 25 w 96"/>
                <a:gd name="T13" fmla="*/ 11 h 105"/>
                <a:gd name="T14" fmla="*/ 24 w 96"/>
                <a:gd name="T15" fmla="*/ 0 h 105"/>
                <a:gd name="T16" fmla="*/ 46 w 96"/>
                <a:gd name="T17" fmla="*/ 14 h 105"/>
                <a:gd name="T18" fmla="*/ 59 w 96"/>
                <a:gd name="T19" fmla="*/ 25 h 105"/>
                <a:gd name="T20" fmla="*/ 77 w 96"/>
                <a:gd name="T21" fmla="*/ 28 h 105"/>
                <a:gd name="T22" fmla="*/ 81 w 96"/>
                <a:gd name="T23" fmla="*/ 36 h 105"/>
                <a:gd name="T24" fmla="*/ 76 w 96"/>
                <a:gd name="T25" fmla="*/ 45 h 105"/>
                <a:gd name="T26" fmla="*/ 96 w 96"/>
                <a:gd name="T27" fmla="*/ 73 h 105"/>
                <a:gd name="T28" fmla="*/ 91 w 96"/>
                <a:gd name="T29" fmla="*/ 87 h 105"/>
                <a:gd name="T30" fmla="*/ 68 w 96"/>
                <a:gd name="T31" fmla="*/ 96 h 105"/>
                <a:gd name="T32" fmla="*/ 49 w 96"/>
                <a:gd name="T33" fmla="*/ 104 h 105"/>
                <a:gd name="T34" fmla="*/ 38 w 96"/>
                <a:gd name="T3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6" h="105">
                  <a:moveTo>
                    <a:pt x="38" y="105"/>
                  </a:moveTo>
                  <a:lnTo>
                    <a:pt x="19" y="91"/>
                  </a:lnTo>
                  <a:lnTo>
                    <a:pt x="19" y="59"/>
                  </a:lnTo>
                  <a:lnTo>
                    <a:pt x="2" y="36"/>
                  </a:lnTo>
                  <a:lnTo>
                    <a:pt x="0" y="22"/>
                  </a:lnTo>
                  <a:lnTo>
                    <a:pt x="14" y="22"/>
                  </a:lnTo>
                  <a:lnTo>
                    <a:pt x="25" y="11"/>
                  </a:lnTo>
                  <a:lnTo>
                    <a:pt x="24" y="0"/>
                  </a:lnTo>
                  <a:lnTo>
                    <a:pt x="46" y="14"/>
                  </a:lnTo>
                  <a:lnTo>
                    <a:pt x="59" y="25"/>
                  </a:lnTo>
                  <a:lnTo>
                    <a:pt x="77" y="28"/>
                  </a:lnTo>
                  <a:lnTo>
                    <a:pt x="81" y="36"/>
                  </a:lnTo>
                  <a:lnTo>
                    <a:pt x="76" y="45"/>
                  </a:lnTo>
                  <a:lnTo>
                    <a:pt x="96" y="73"/>
                  </a:lnTo>
                  <a:lnTo>
                    <a:pt x="91" y="87"/>
                  </a:lnTo>
                  <a:lnTo>
                    <a:pt x="68" y="96"/>
                  </a:lnTo>
                  <a:lnTo>
                    <a:pt x="49" y="104"/>
                  </a:lnTo>
                  <a:lnTo>
                    <a:pt x="38" y="105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63" name="Freeform 237">
              <a:extLst>
                <a:ext uri="{FF2B5EF4-FFF2-40B4-BE49-F238E27FC236}">
                  <a16:creationId xmlns:a16="http://schemas.microsoft.com/office/drawing/2014/main" id="{28285344-D683-449D-BB98-C3857D062199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173" y="5390860"/>
              <a:ext cx="65088" cy="98425"/>
            </a:xfrm>
            <a:custGeom>
              <a:avLst/>
              <a:gdLst>
                <a:gd name="T0" fmla="*/ 14 w 41"/>
                <a:gd name="T1" fmla="*/ 62 h 62"/>
                <a:gd name="T2" fmla="*/ 0 w 41"/>
                <a:gd name="T3" fmla="*/ 54 h 62"/>
                <a:gd name="T4" fmla="*/ 11 w 41"/>
                <a:gd name="T5" fmla="*/ 36 h 62"/>
                <a:gd name="T6" fmla="*/ 41 w 41"/>
                <a:gd name="T7" fmla="*/ 0 h 62"/>
                <a:gd name="T8" fmla="*/ 35 w 41"/>
                <a:gd name="T9" fmla="*/ 29 h 62"/>
                <a:gd name="T10" fmla="*/ 17 w 41"/>
                <a:gd name="T11" fmla="*/ 58 h 62"/>
                <a:gd name="T12" fmla="*/ 14 w 41"/>
                <a:gd name="T13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62">
                  <a:moveTo>
                    <a:pt x="14" y="62"/>
                  </a:moveTo>
                  <a:lnTo>
                    <a:pt x="0" y="54"/>
                  </a:lnTo>
                  <a:lnTo>
                    <a:pt x="11" y="36"/>
                  </a:lnTo>
                  <a:lnTo>
                    <a:pt x="41" y="0"/>
                  </a:lnTo>
                  <a:lnTo>
                    <a:pt x="35" y="29"/>
                  </a:lnTo>
                  <a:lnTo>
                    <a:pt x="17" y="58"/>
                  </a:lnTo>
                  <a:lnTo>
                    <a:pt x="14" y="62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64" name="Freeform 238">
              <a:extLst>
                <a:ext uri="{FF2B5EF4-FFF2-40B4-BE49-F238E27FC236}">
                  <a16:creationId xmlns:a16="http://schemas.microsoft.com/office/drawing/2014/main" id="{2E268113-DD58-4DBF-BC7D-3FDDB08339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53773" y="4689185"/>
              <a:ext cx="146050" cy="112713"/>
            </a:xfrm>
            <a:custGeom>
              <a:avLst/>
              <a:gdLst>
                <a:gd name="T0" fmla="*/ 85 w 92"/>
                <a:gd name="T1" fmla="*/ 71 h 71"/>
                <a:gd name="T2" fmla="*/ 64 w 92"/>
                <a:gd name="T3" fmla="*/ 57 h 71"/>
                <a:gd name="T4" fmla="*/ 42 w 92"/>
                <a:gd name="T5" fmla="*/ 64 h 71"/>
                <a:gd name="T6" fmla="*/ 19 w 92"/>
                <a:gd name="T7" fmla="*/ 49 h 71"/>
                <a:gd name="T8" fmla="*/ 4 w 92"/>
                <a:gd name="T9" fmla="*/ 28 h 71"/>
                <a:gd name="T10" fmla="*/ 0 w 92"/>
                <a:gd name="T11" fmla="*/ 8 h 71"/>
                <a:gd name="T12" fmla="*/ 30 w 92"/>
                <a:gd name="T13" fmla="*/ 1 h 71"/>
                <a:gd name="T14" fmla="*/ 44 w 92"/>
                <a:gd name="T15" fmla="*/ 14 h 71"/>
                <a:gd name="T16" fmla="*/ 59 w 92"/>
                <a:gd name="T17" fmla="*/ 0 h 71"/>
                <a:gd name="T18" fmla="*/ 83 w 92"/>
                <a:gd name="T19" fmla="*/ 9 h 71"/>
                <a:gd name="T20" fmla="*/ 91 w 92"/>
                <a:gd name="T21" fmla="*/ 17 h 71"/>
                <a:gd name="T22" fmla="*/ 92 w 92"/>
                <a:gd name="T23" fmla="*/ 26 h 71"/>
                <a:gd name="T24" fmla="*/ 85 w 92"/>
                <a:gd name="T25" fmla="*/ 33 h 71"/>
                <a:gd name="T26" fmla="*/ 92 w 92"/>
                <a:gd name="T27" fmla="*/ 43 h 71"/>
                <a:gd name="T28" fmla="*/ 76 w 92"/>
                <a:gd name="T29" fmla="*/ 53 h 71"/>
                <a:gd name="T30" fmla="*/ 85 w 92"/>
                <a:gd name="T31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92" h="71">
                  <a:moveTo>
                    <a:pt x="85" y="71"/>
                  </a:moveTo>
                  <a:lnTo>
                    <a:pt x="64" y="57"/>
                  </a:lnTo>
                  <a:lnTo>
                    <a:pt x="42" y="64"/>
                  </a:lnTo>
                  <a:lnTo>
                    <a:pt x="19" y="49"/>
                  </a:lnTo>
                  <a:lnTo>
                    <a:pt x="4" y="28"/>
                  </a:lnTo>
                  <a:lnTo>
                    <a:pt x="0" y="8"/>
                  </a:lnTo>
                  <a:lnTo>
                    <a:pt x="30" y="1"/>
                  </a:lnTo>
                  <a:lnTo>
                    <a:pt x="44" y="14"/>
                  </a:lnTo>
                  <a:lnTo>
                    <a:pt x="59" y="0"/>
                  </a:lnTo>
                  <a:lnTo>
                    <a:pt x="83" y="9"/>
                  </a:lnTo>
                  <a:lnTo>
                    <a:pt x="91" y="17"/>
                  </a:lnTo>
                  <a:lnTo>
                    <a:pt x="92" y="26"/>
                  </a:lnTo>
                  <a:lnTo>
                    <a:pt x="85" y="33"/>
                  </a:lnTo>
                  <a:lnTo>
                    <a:pt x="92" y="43"/>
                  </a:lnTo>
                  <a:lnTo>
                    <a:pt x="76" y="53"/>
                  </a:lnTo>
                  <a:lnTo>
                    <a:pt x="85" y="71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65" name="Freeform 239">
              <a:extLst>
                <a:ext uri="{FF2B5EF4-FFF2-40B4-BE49-F238E27FC236}">
                  <a16:creationId xmlns:a16="http://schemas.microsoft.com/office/drawing/2014/main" id="{2DF686F6-9BF9-4BEA-AC35-2DEE071740F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93286" y="5636923"/>
              <a:ext cx="238125" cy="147638"/>
            </a:xfrm>
            <a:custGeom>
              <a:avLst/>
              <a:gdLst>
                <a:gd name="T0" fmla="*/ 59 w 150"/>
                <a:gd name="T1" fmla="*/ 80 h 93"/>
                <a:gd name="T2" fmla="*/ 40 w 150"/>
                <a:gd name="T3" fmla="*/ 78 h 93"/>
                <a:gd name="T4" fmla="*/ 36 w 150"/>
                <a:gd name="T5" fmla="*/ 72 h 93"/>
                <a:gd name="T6" fmla="*/ 38 w 150"/>
                <a:gd name="T7" fmla="*/ 56 h 93"/>
                <a:gd name="T8" fmla="*/ 34 w 150"/>
                <a:gd name="T9" fmla="*/ 52 h 93"/>
                <a:gd name="T10" fmla="*/ 30 w 150"/>
                <a:gd name="T11" fmla="*/ 57 h 93"/>
                <a:gd name="T12" fmla="*/ 30 w 150"/>
                <a:gd name="T13" fmla="*/ 68 h 93"/>
                <a:gd name="T14" fmla="*/ 26 w 150"/>
                <a:gd name="T15" fmla="*/ 72 h 93"/>
                <a:gd name="T16" fmla="*/ 15 w 150"/>
                <a:gd name="T17" fmla="*/ 72 h 93"/>
                <a:gd name="T18" fmla="*/ 6 w 150"/>
                <a:gd name="T19" fmla="*/ 69 h 93"/>
                <a:gd name="T20" fmla="*/ 0 w 150"/>
                <a:gd name="T21" fmla="*/ 59 h 93"/>
                <a:gd name="T22" fmla="*/ 1 w 150"/>
                <a:gd name="T23" fmla="*/ 49 h 93"/>
                <a:gd name="T24" fmla="*/ 9 w 150"/>
                <a:gd name="T25" fmla="*/ 53 h 93"/>
                <a:gd name="T26" fmla="*/ 20 w 150"/>
                <a:gd name="T27" fmla="*/ 53 h 93"/>
                <a:gd name="T28" fmla="*/ 21 w 150"/>
                <a:gd name="T29" fmla="*/ 41 h 93"/>
                <a:gd name="T30" fmla="*/ 26 w 150"/>
                <a:gd name="T31" fmla="*/ 25 h 93"/>
                <a:gd name="T32" fmla="*/ 64 w 150"/>
                <a:gd name="T33" fmla="*/ 2 h 93"/>
                <a:gd name="T34" fmla="*/ 98 w 150"/>
                <a:gd name="T35" fmla="*/ 0 h 93"/>
                <a:gd name="T36" fmla="*/ 107 w 150"/>
                <a:gd name="T37" fmla="*/ 10 h 93"/>
                <a:gd name="T38" fmla="*/ 145 w 150"/>
                <a:gd name="T39" fmla="*/ 1 h 93"/>
                <a:gd name="T40" fmla="*/ 132 w 150"/>
                <a:gd name="T41" fmla="*/ 23 h 93"/>
                <a:gd name="T42" fmla="*/ 123 w 150"/>
                <a:gd name="T43" fmla="*/ 46 h 93"/>
                <a:gd name="T44" fmla="*/ 131 w 150"/>
                <a:gd name="T45" fmla="*/ 61 h 93"/>
                <a:gd name="T46" fmla="*/ 127 w 150"/>
                <a:gd name="T47" fmla="*/ 63 h 93"/>
                <a:gd name="T48" fmla="*/ 118 w 150"/>
                <a:gd name="T49" fmla="*/ 63 h 93"/>
                <a:gd name="T50" fmla="*/ 113 w 150"/>
                <a:gd name="T51" fmla="*/ 63 h 93"/>
                <a:gd name="T52" fmla="*/ 114 w 150"/>
                <a:gd name="T53" fmla="*/ 72 h 93"/>
                <a:gd name="T54" fmla="*/ 110 w 150"/>
                <a:gd name="T55" fmla="*/ 76 h 93"/>
                <a:gd name="T56" fmla="*/ 99 w 150"/>
                <a:gd name="T57" fmla="*/ 75 h 93"/>
                <a:gd name="T58" fmla="*/ 92 w 150"/>
                <a:gd name="T59" fmla="*/ 77 h 93"/>
                <a:gd name="T60" fmla="*/ 78 w 150"/>
                <a:gd name="T61" fmla="*/ 73 h 93"/>
                <a:gd name="T62" fmla="*/ 69 w 150"/>
                <a:gd name="T63" fmla="*/ 70 h 93"/>
                <a:gd name="T64" fmla="*/ 64 w 150"/>
                <a:gd name="T65" fmla="*/ 73 h 93"/>
                <a:gd name="T66" fmla="*/ 60 w 150"/>
                <a:gd name="T67" fmla="*/ 81 h 93"/>
                <a:gd name="T68" fmla="*/ 59 w 150"/>
                <a:gd name="T69" fmla="*/ 86 h 93"/>
                <a:gd name="T70" fmla="*/ 70 w 150"/>
                <a:gd name="T71" fmla="*/ 93 h 93"/>
                <a:gd name="T72" fmla="*/ 69 w 150"/>
                <a:gd name="T73" fmla="*/ 87 h 93"/>
                <a:gd name="T74" fmla="*/ 78 w 150"/>
                <a:gd name="T75" fmla="*/ 85 h 93"/>
                <a:gd name="T76" fmla="*/ 88 w 150"/>
                <a:gd name="T77" fmla="*/ 82 h 93"/>
                <a:gd name="T78" fmla="*/ 85 w 150"/>
                <a:gd name="T79" fmla="*/ 88 h 93"/>
                <a:gd name="T80" fmla="*/ 76 w 150"/>
                <a:gd name="T81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50" h="93">
                  <a:moveTo>
                    <a:pt x="55" y="91"/>
                  </a:moveTo>
                  <a:lnTo>
                    <a:pt x="59" y="80"/>
                  </a:lnTo>
                  <a:lnTo>
                    <a:pt x="48" y="71"/>
                  </a:lnTo>
                  <a:lnTo>
                    <a:pt x="40" y="78"/>
                  </a:lnTo>
                  <a:lnTo>
                    <a:pt x="36" y="74"/>
                  </a:lnTo>
                  <a:lnTo>
                    <a:pt x="36" y="72"/>
                  </a:lnTo>
                  <a:lnTo>
                    <a:pt x="38" y="61"/>
                  </a:lnTo>
                  <a:lnTo>
                    <a:pt x="38" y="56"/>
                  </a:lnTo>
                  <a:lnTo>
                    <a:pt x="36" y="54"/>
                  </a:lnTo>
                  <a:lnTo>
                    <a:pt x="34" y="52"/>
                  </a:lnTo>
                  <a:lnTo>
                    <a:pt x="31" y="53"/>
                  </a:lnTo>
                  <a:lnTo>
                    <a:pt x="30" y="57"/>
                  </a:lnTo>
                  <a:lnTo>
                    <a:pt x="30" y="59"/>
                  </a:lnTo>
                  <a:lnTo>
                    <a:pt x="30" y="68"/>
                  </a:lnTo>
                  <a:lnTo>
                    <a:pt x="29" y="70"/>
                  </a:lnTo>
                  <a:lnTo>
                    <a:pt x="26" y="72"/>
                  </a:lnTo>
                  <a:lnTo>
                    <a:pt x="20" y="72"/>
                  </a:lnTo>
                  <a:lnTo>
                    <a:pt x="15" y="72"/>
                  </a:lnTo>
                  <a:lnTo>
                    <a:pt x="9" y="72"/>
                  </a:lnTo>
                  <a:lnTo>
                    <a:pt x="6" y="69"/>
                  </a:lnTo>
                  <a:lnTo>
                    <a:pt x="3" y="64"/>
                  </a:lnTo>
                  <a:lnTo>
                    <a:pt x="0" y="59"/>
                  </a:lnTo>
                  <a:lnTo>
                    <a:pt x="0" y="53"/>
                  </a:lnTo>
                  <a:lnTo>
                    <a:pt x="1" y="49"/>
                  </a:lnTo>
                  <a:lnTo>
                    <a:pt x="4" y="50"/>
                  </a:lnTo>
                  <a:lnTo>
                    <a:pt x="9" y="53"/>
                  </a:lnTo>
                  <a:lnTo>
                    <a:pt x="15" y="53"/>
                  </a:lnTo>
                  <a:lnTo>
                    <a:pt x="20" y="53"/>
                  </a:lnTo>
                  <a:lnTo>
                    <a:pt x="22" y="51"/>
                  </a:lnTo>
                  <a:lnTo>
                    <a:pt x="21" y="41"/>
                  </a:lnTo>
                  <a:lnTo>
                    <a:pt x="23" y="38"/>
                  </a:lnTo>
                  <a:lnTo>
                    <a:pt x="26" y="25"/>
                  </a:lnTo>
                  <a:lnTo>
                    <a:pt x="42" y="25"/>
                  </a:lnTo>
                  <a:lnTo>
                    <a:pt x="64" y="2"/>
                  </a:lnTo>
                  <a:lnTo>
                    <a:pt x="72" y="13"/>
                  </a:lnTo>
                  <a:lnTo>
                    <a:pt x="98" y="0"/>
                  </a:lnTo>
                  <a:lnTo>
                    <a:pt x="107" y="3"/>
                  </a:lnTo>
                  <a:lnTo>
                    <a:pt x="107" y="10"/>
                  </a:lnTo>
                  <a:lnTo>
                    <a:pt x="135" y="3"/>
                  </a:lnTo>
                  <a:lnTo>
                    <a:pt x="145" y="1"/>
                  </a:lnTo>
                  <a:lnTo>
                    <a:pt x="150" y="22"/>
                  </a:lnTo>
                  <a:lnTo>
                    <a:pt x="132" y="23"/>
                  </a:lnTo>
                  <a:lnTo>
                    <a:pt x="139" y="44"/>
                  </a:lnTo>
                  <a:lnTo>
                    <a:pt x="123" y="46"/>
                  </a:lnTo>
                  <a:lnTo>
                    <a:pt x="125" y="56"/>
                  </a:lnTo>
                  <a:lnTo>
                    <a:pt x="131" y="61"/>
                  </a:lnTo>
                  <a:lnTo>
                    <a:pt x="130" y="61"/>
                  </a:lnTo>
                  <a:lnTo>
                    <a:pt x="127" y="63"/>
                  </a:lnTo>
                  <a:lnTo>
                    <a:pt x="123" y="63"/>
                  </a:lnTo>
                  <a:lnTo>
                    <a:pt x="118" y="63"/>
                  </a:lnTo>
                  <a:lnTo>
                    <a:pt x="114" y="63"/>
                  </a:lnTo>
                  <a:lnTo>
                    <a:pt x="113" y="63"/>
                  </a:lnTo>
                  <a:lnTo>
                    <a:pt x="112" y="65"/>
                  </a:lnTo>
                  <a:lnTo>
                    <a:pt x="114" y="72"/>
                  </a:lnTo>
                  <a:lnTo>
                    <a:pt x="113" y="74"/>
                  </a:lnTo>
                  <a:lnTo>
                    <a:pt x="110" y="76"/>
                  </a:lnTo>
                  <a:lnTo>
                    <a:pt x="103" y="76"/>
                  </a:lnTo>
                  <a:lnTo>
                    <a:pt x="99" y="75"/>
                  </a:lnTo>
                  <a:lnTo>
                    <a:pt x="93" y="76"/>
                  </a:lnTo>
                  <a:lnTo>
                    <a:pt x="92" y="77"/>
                  </a:lnTo>
                  <a:lnTo>
                    <a:pt x="84" y="78"/>
                  </a:lnTo>
                  <a:lnTo>
                    <a:pt x="78" y="73"/>
                  </a:lnTo>
                  <a:lnTo>
                    <a:pt x="73" y="70"/>
                  </a:lnTo>
                  <a:lnTo>
                    <a:pt x="69" y="70"/>
                  </a:lnTo>
                  <a:lnTo>
                    <a:pt x="66" y="73"/>
                  </a:lnTo>
                  <a:lnTo>
                    <a:pt x="64" y="73"/>
                  </a:lnTo>
                  <a:lnTo>
                    <a:pt x="62" y="75"/>
                  </a:lnTo>
                  <a:lnTo>
                    <a:pt x="60" y="81"/>
                  </a:lnTo>
                  <a:lnTo>
                    <a:pt x="59" y="83"/>
                  </a:lnTo>
                  <a:lnTo>
                    <a:pt x="59" y="86"/>
                  </a:lnTo>
                  <a:lnTo>
                    <a:pt x="55" y="91"/>
                  </a:lnTo>
                  <a:close/>
                  <a:moveTo>
                    <a:pt x="70" y="93"/>
                  </a:moveTo>
                  <a:lnTo>
                    <a:pt x="67" y="90"/>
                  </a:lnTo>
                  <a:lnTo>
                    <a:pt x="69" y="87"/>
                  </a:lnTo>
                  <a:lnTo>
                    <a:pt x="73" y="85"/>
                  </a:lnTo>
                  <a:lnTo>
                    <a:pt x="78" y="85"/>
                  </a:lnTo>
                  <a:lnTo>
                    <a:pt x="81" y="82"/>
                  </a:lnTo>
                  <a:lnTo>
                    <a:pt x="88" y="82"/>
                  </a:lnTo>
                  <a:lnTo>
                    <a:pt x="88" y="85"/>
                  </a:lnTo>
                  <a:lnTo>
                    <a:pt x="85" y="88"/>
                  </a:lnTo>
                  <a:lnTo>
                    <a:pt x="81" y="89"/>
                  </a:lnTo>
                  <a:lnTo>
                    <a:pt x="76" y="93"/>
                  </a:lnTo>
                  <a:lnTo>
                    <a:pt x="70" y="93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66" name="Freeform 240">
              <a:extLst>
                <a:ext uri="{FF2B5EF4-FFF2-40B4-BE49-F238E27FC236}">
                  <a16:creationId xmlns:a16="http://schemas.microsoft.com/office/drawing/2014/main" id="{8D1E75EC-129E-4B7B-8C56-FB837BA28BE0}"/>
                </a:ext>
              </a:extLst>
            </p:cNvPr>
            <p:cNvSpPr>
              <a:spLocks/>
            </p:cNvSpPr>
            <p:nvPr/>
          </p:nvSpPr>
          <p:spPr bwMode="auto">
            <a:xfrm>
              <a:off x="9094923" y="4481223"/>
              <a:ext cx="238125" cy="166688"/>
            </a:xfrm>
            <a:custGeom>
              <a:avLst/>
              <a:gdLst>
                <a:gd name="T0" fmla="*/ 112 w 150"/>
                <a:gd name="T1" fmla="*/ 105 h 105"/>
                <a:gd name="T2" fmla="*/ 92 w 150"/>
                <a:gd name="T3" fmla="*/ 100 h 105"/>
                <a:gd name="T4" fmla="*/ 84 w 150"/>
                <a:gd name="T5" fmla="*/ 88 h 105"/>
                <a:gd name="T6" fmla="*/ 55 w 150"/>
                <a:gd name="T7" fmla="*/ 89 h 105"/>
                <a:gd name="T8" fmla="*/ 48 w 150"/>
                <a:gd name="T9" fmla="*/ 81 h 105"/>
                <a:gd name="T10" fmla="*/ 25 w 150"/>
                <a:gd name="T11" fmla="*/ 100 h 105"/>
                <a:gd name="T12" fmla="*/ 10 w 150"/>
                <a:gd name="T13" fmla="*/ 63 h 105"/>
                <a:gd name="T14" fmla="*/ 2 w 150"/>
                <a:gd name="T15" fmla="*/ 57 h 105"/>
                <a:gd name="T16" fmla="*/ 0 w 150"/>
                <a:gd name="T17" fmla="*/ 50 h 105"/>
                <a:gd name="T18" fmla="*/ 41 w 150"/>
                <a:gd name="T19" fmla="*/ 30 h 105"/>
                <a:gd name="T20" fmla="*/ 50 w 150"/>
                <a:gd name="T21" fmla="*/ 43 h 105"/>
                <a:gd name="T22" fmla="*/ 56 w 150"/>
                <a:gd name="T23" fmla="*/ 31 h 105"/>
                <a:gd name="T24" fmla="*/ 55 w 150"/>
                <a:gd name="T25" fmla="*/ 22 h 105"/>
                <a:gd name="T26" fmla="*/ 69 w 150"/>
                <a:gd name="T27" fmla="*/ 10 h 105"/>
                <a:gd name="T28" fmla="*/ 84 w 150"/>
                <a:gd name="T29" fmla="*/ 29 h 105"/>
                <a:gd name="T30" fmla="*/ 101 w 150"/>
                <a:gd name="T31" fmla="*/ 24 h 105"/>
                <a:gd name="T32" fmla="*/ 122 w 150"/>
                <a:gd name="T33" fmla="*/ 0 h 105"/>
                <a:gd name="T34" fmla="*/ 131 w 150"/>
                <a:gd name="T35" fmla="*/ 1 h 105"/>
                <a:gd name="T36" fmla="*/ 135 w 150"/>
                <a:gd name="T37" fmla="*/ 13 h 105"/>
                <a:gd name="T38" fmla="*/ 150 w 150"/>
                <a:gd name="T39" fmla="*/ 35 h 105"/>
                <a:gd name="T40" fmla="*/ 124 w 150"/>
                <a:gd name="T41" fmla="*/ 49 h 105"/>
                <a:gd name="T42" fmla="*/ 122 w 150"/>
                <a:gd name="T43" fmla="*/ 98 h 105"/>
                <a:gd name="T44" fmla="*/ 112 w 150"/>
                <a:gd name="T4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50" h="105">
                  <a:moveTo>
                    <a:pt x="112" y="105"/>
                  </a:moveTo>
                  <a:lnTo>
                    <a:pt x="92" y="100"/>
                  </a:lnTo>
                  <a:lnTo>
                    <a:pt x="84" y="88"/>
                  </a:lnTo>
                  <a:lnTo>
                    <a:pt x="55" y="89"/>
                  </a:lnTo>
                  <a:lnTo>
                    <a:pt x="48" y="81"/>
                  </a:lnTo>
                  <a:lnTo>
                    <a:pt x="25" y="100"/>
                  </a:lnTo>
                  <a:lnTo>
                    <a:pt x="10" y="63"/>
                  </a:lnTo>
                  <a:lnTo>
                    <a:pt x="2" y="57"/>
                  </a:lnTo>
                  <a:lnTo>
                    <a:pt x="0" y="50"/>
                  </a:lnTo>
                  <a:lnTo>
                    <a:pt x="41" y="30"/>
                  </a:lnTo>
                  <a:lnTo>
                    <a:pt x="50" y="43"/>
                  </a:lnTo>
                  <a:lnTo>
                    <a:pt x="56" y="31"/>
                  </a:lnTo>
                  <a:lnTo>
                    <a:pt x="55" y="22"/>
                  </a:lnTo>
                  <a:lnTo>
                    <a:pt x="69" y="10"/>
                  </a:lnTo>
                  <a:lnTo>
                    <a:pt x="84" y="29"/>
                  </a:lnTo>
                  <a:lnTo>
                    <a:pt x="101" y="24"/>
                  </a:lnTo>
                  <a:lnTo>
                    <a:pt x="122" y="0"/>
                  </a:lnTo>
                  <a:lnTo>
                    <a:pt x="131" y="1"/>
                  </a:lnTo>
                  <a:lnTo>
                    <a:pt x="135" y="13"/>
                  </a:lnTo>
                  <a:lnTo>
                    <a:pt x="150" y="35"/>
                  </a:lnTo>
                  <a:lnTo>
                    <a:pt x="124" y="49"/>
                  </a:lnTo>
                  <a:lnTo>
                    <a:pt x="122" y="98"/>
                  </a:lnTo>
                  <a:lnTo>
                    <a:pt x="112" y="105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67" name="Freeform 241">
              <a:extLst>
                <a:ext uri="{FF2B5EF4-FFF2-40B4-BE49-F238E27FC236}">
                  <a16:creationId xmlns:a16="http://schemas.microsoft.com/office/drawing/2014/main" id="{B11D4B07-8CBC-4DF3-A1C5-2988F73A6960}"/>
                </a:ext>
              </a:extLst>
            </p:cNvPr>
            <p:cNvSpPr>
              <a:spLocks/>
            </p:cNvSpPr>
            <p:nvPr/>
          </p:nvSpPr>
          <p:spPr bwMode="auto">
            <a:xfrm>
              <a:off x="9742623" y="2353973"/>
              <a:ext cx="346075" cy="608013"/>
            </a:xfrm>
            <a:custGeom>
              <a:avLst/>
              <a:gdLst>
                <a:gd name="T0" fmla="*/ 39 w 218"/>
                <a:gd name="T1" fmla="*/ 383 h 383"/>
                <a:gd name="T2" fmla="*/ 30 w 218"/>
                <a:gd name="T3" fmla="*/ 379 h 383"/>
                <a:gd name="T4" fmla="*/ 22 w 218"/>
                <a:gd name="T5" fmla="*/ 360 h 383"/>
                <a:gd name="T6" fmla="*/ 34 w 218"/>
                <a:gd name="T7" fmla="*/ 326 h 383"/>
                <a:gd name="T8" fmla="*/ 30 w 218"/>
                <a:gd name="T9" fmla="*/ 306 h 383"/>
                <a:gd name="T10" fmla="*/ 20 w 218"/>
                <a:gd name="T11" fmla="*/ 305 h 383"/>
                <a:gd name="T12" fmla="*/ 7 w 218"/>
                <a:gd name="T13" fmla="*/ 285 h 383"/>
                <a:gd name="T14" fmla="*/ 0 w 218"/>
                <a:gd name="T15" fmla="*/ 255 h 383"/>
                <a:gd name="T16" fmla="*/ 7 w 218"/>
                <a:gd name="T17" fmla="*/ 216 h 383"/>
                <a:gd name="T18" fmla="*/ 21 w 218"/>
                <a:gd name="T19" fmla="*/ 213 h 383"/>
                <a:gd name="T20" fmla="*/ 50 w 218"/>
                <a:gd name="T21" fmla="*/ 194 h 383"/>
                <a:gd name="T22" fmla="*/ 83 w 218"/>
                <a:gd name="T23" fmla="*/ 184 h 383"/>
                <a:gd name="T24" fmla="*/ 96 w 218"/>
                <a:gd name="T25" fmla="*/ 156 h 383"/>
                <a:gd name="T26" fmla="*/ 109 w 218"/>
                <a:gd name="T27" fmla="*/ 126 h 383"/>
                <a:gd name="T28" fmla="*/ 109 w 218"/>
                <a:gd name="T29" fmla="*/ 117 h 383"/>
                <a:gd name="T30" fmla="*/ 136 w 218"/>
                <a:gd name="T31" fmla="*/ 74 h 383"/>
                <a:gd name="T32" fmla="*/ 142 w 218"/>
                <a:gd name="T33" fmla="*/ 55 h 383"/>
                <a:gd name="T34" fmla="*/ 163 w 218"/>
                <a:gd name="T35" fmla="*/ 33 h 383"/>
                <a:gd name="T36" fmla="*/ 180 w 218"/>
                <a:gd name="T37" fmla="*/ 0 h 383"/>
                <a:gd name="T38" fmla="*/ 218 w 218"/>
                <a:gd name="T39" fmla="*/ 34 h 383"/>
                <a:gd name="T40" fmla="*/ 211 w 218"/>
                <a:gd name="T41" fmla="*/ 75 h 383"/>
                <a:gd name="T42" fmla="*/ 189 w 218"/>
                <a:gd name="T43" fmla="*/ 113 h 383"/>
                <a:gd name="T44" fmla="*/ 181 w 218"/>
                <a:gd name="T45" fmla="*/ 123 h 383"/>
                <a:gd name="T46" fmla="*/ 183 w 218"/>
                <a:gd name="T47" fmla="*/ 127 h 383"/>
                <a:gd name="T48" fmla="*/ 171 w 218"/>
                <a:gd name="T49" fmla="*/ 135 h 383"/>
                <a:gd name="T50" fmla="*/ 168 w 218"/>
                <a:gd name="T51" fmla="*/ 149 h 383"/>
                <a:gd name="T52" fmla="*/ 138 w 218"/>
                <a:gd name="T53" fmla="*/ 203 h 383"/>
                <a:gd name="T54" fmla="*/ 126 w 218"/>
                <a:gd name="T55" fmla="*/ 222 h 383"/>
                <a:gd name="T56" fmla="*/ 123 w 218"/>
                <a:gd name="T57" fmla="*/ 237 h 383"/>
                <a:gd name="T58" fmla="*/ 127 w 218"/>
                <a:gd name="T59" fmla="*/ 262 h 383"/>
                <a:gd name="T60" fmla="*/ 134 w 218"/>
                <a:gd name="T61" fmla="*/ 278 h 383"/>
                <a:gd name="T62" fmla="*/ 161 w 218"/>
                <a:gd name="T63" fmla="*/ 319 h 383"/>
                <a:gd name="T64" fmla="*/ 166 w 218"/>
                <a:gd name="T65" fmla="*/ 330 h 383"/>
                <a:gd name="T66" fmla="*/ 174 w 218"/>
                <a:gd name="T67" fmla="*/ 344 h 383"/>
                <a:gd name="T68" fmla="*/ 186 w 218"/>
                <a:gd name="T69" fmla="*/ 374 h 383"/>
                <a:gd name="T70" fmla="*/ 152 w 218"/>
                <a:gd name="T71" fmla="*/ 376 h 383"/>
                <a:gd name="T72" fmla="*/ 153 w 218"/>
                <a:gd name="T73" fmla="*/ 382 h 383"/>
                <a:gd name="T74" fmla="*/ 90 w 218"/>
                <a:gd name="T75" fmla="*/ 362 h 383"/>
                <a:gd name="T76" fmla="*/ 57 w 218"/>
                <a:gd name="T77" fmla="*/ 362 h 383"/>
                <a:gd name="T78" fmla="*/ 39 w 218"/>
                <a:gd name="T79" fmla="*/ 38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18" h="383">
                  <a:moveTo>
                    <a:pt x="39" y="383"/>
                  </a:moveTo>
                  <a:lnTo>
                    <a:pt x="30" y="379"/>
                  </a:lnTo>
                  <a:lnTo>
                    <a:pt x="22" y="360"/>
                  </a:lnTo>
                  <a:lnTo>
                    <a:pt x="34" y="326"/>
                  </a:lnTo>
                  <a:lnTo>
                    <a:pt x="30" y="306"/>
                  </a:lnTo>
                  <a:lnTo>
                    <a:pt x="20" y="305"/>
                  </a:lnTo>
                  <a:lnTo>
                    <a:pt x="7" y="285"/>
                  </a:lnTo>
                  <a:lnTo>
                    <a:pt x="0" y="255"/>
                  </a:lnTo>
                  <a:lnTo>
                    <a:pt x="7" y="216"/>
                  </a:lnTo>
                  <a:lnTo>
                    <a:pt x="21" y="213"/>
                  </a:lnTo>
                  <a:lnTo>
                    <a:pt x="50" y="194"/>
                  </a:lnTo>
                  <a:lnTo>
                    <a:pt x="83" y="184"/>
                  </a:lnTo>
                  <a:lnTo>
                    <a:pt x="96" y="156"/>
                  </a:lnTo>
                  <a:lnTo>
                    <a:pt x="109" y="126"/>
                  </a:lnTo>
                  <a:lnTo>
                    <a:pt x="109" y="117"/>
                  </a:lnTo>
                  <a:lnTo>
                    <a:pt x="136" y="74"/>
                  </a:lnTo>
                  <a:lnTo>
                    <a:pt x="142" y="55"/>
                  </a:lnTo>
                  <a:lnTo>
                    <a:pt x="163" y="33"/>
                  </a:lnTo>
                  <a:lnTo>
                    <a:pt x="180" y="0"/>
                  </a:lnTo>
                  <a:lnTo>
                    <a:pt x="218" y="34"/>
                  </a:lnTo>
                  <a:lnTo>
                    <a:pt x="211" y="75"/>
                  </a:lnTo>
                  <a:lnTo>
                    <a:pt x="189" y="113"/>
                  </a:lnTo>
                  <a:lnTo>
                    <a:pt x="181" y="123"/>
                  </a:lnTo>
                  <a:lnTo>
                    <a:pt x="183" y="127"/>
                  </a:lnTo>
                  <a:lnTo>
                    <a:pt x="171" y="135"/>
                  </a:lnTo>
                  <a:lnTo>
                    <a:pt x="168" y="149"/>
                  </a:lnTo>
                  <a:lnTo>
                    <a:pt x="138" y="203"/>
                  </a:lnTo>
                  <a:lnTo>
                    <a:pt x="126" y="222"/>
                  </a:lnTo>
                  <a:lnTo>
                    <a:pt x="123" y="237"/>
                  </a:lnTo>
                  <a:lnTo>
                    <a:pt x="127" y="262"/>
                  </a:lnTo>
                  <a:lnTo>
                    <a:pt x="134" y="278"/>
                  </a:lnTo>
                  <a:lnTo>
                    <a:pt x="161" y="319"/>
                  </a:lnTo>
                  <a:lnTo>
                    <a:pt x="166" y="330"/>
                  </a:lnTo>
                  <a:lnTo>
                    <a:pt x="174" y="344"/>
                  </a:lnTo>
                  <a:lnTo>
                    <a:pt x="186" y="374"/>
                  </a:lnTo>
                  <a:lnTo>
                    <a:pt x="152" y="376"/>
                  </a:lnTo>
                  <a:lnTo>
                    <a:pt x="153" y="382"/>
                  </a:lnTo>
                  <a:lnTo>
                    <a:pt x="90" y="362"/>
                  </a:lnTo>
                  <a:lnTo>
                    <a:pt x="57" y="362"/>
                  </a:lnTo>
                  <a:lnTo>
                    <a:pt x="39" y="383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68" name="Freeform 242">
              <a:extLst>
                <a:ext uri="{FF2B5EF4-FFF2-40B4-BE49-F238E27FC236}">
                  <a16:creationId xmlns:a16="http://schemas.microsoft.com/office/drawing/2014/main" id="{51F8F7DD-3202-4DFC-A53C-D8500FAC761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688523" y="5467060"/>
              <a:ext cx="215900" cy="242888"/>
            </a:xfrm>
            <a:custGeom>
              <a:avLst/>
              <a:gdLst>
                <a:gd name="T0" fmla="*/ 29 w 136"/>
                <a:gd name="T1" fmla="*/ 130 h 153"/>
                <a:gd name="T2" fmla="*/ 28 w 136"/>
                <a:gd name="T3" fmla="*/ 126 h 153"/>
                <a:gd name="T4" fmla="*/ 22 w 136"/>
                <a:gd name="T5" fmla="*/ 123 h 153"/>
                <a:gd name="T6" fmla="*/ 18 w 136"/>
                <a:gd name="T7" fmla="*/ 118 h 153"/>
                <a:gd name="T8" fmla="*/ 10 w 136"/>
                <a:gd name="T9" fmla="*/ 109 h 153"/>
                <a:gd name="T10" fmla="*/ 13 w 136"/>
                <a:gd name="T11" fmla="*/ 99 h 153"/>
                <a:gd name="T12" fmla="*/ 29 w 136"/>
                <a:gd name="T13" fmla="*/ 77 h 153"/>
                <a:gd name="T14" fmla="*/ 34 w 136"/>
                <a:gd name="T15" fmla="*/ 67 h 153"/>
                <a:gd name="T16" fmla="*/ 34 w 136"/>
                <a:gd name="T17" fmla="*/ 61 h 153"/>
                <a:gd name="T18" fmla="*/ 20 w 136"/>
                <a:gd name="T19" fmla="*/ 66 h 153"/>
                <a:gd name="T20" fmla="*/ 5 w 136"/>
                <a:gd name="T21" fmla="*/ 55 h 153"/>
                <a:gd name="T22" fmla="*/ 11 w 136"/>
                <a:gd name="T23" fmla="*/ 17 h 153"/>
                <a:gd name="T24" fmla="*/ 60 w 136"/>
                <a:gd name="T25" fmla="*/ 0 h 153"/>
                <a:gd name="T26" fmla="*/ 102 w 136"/>
                <a:gd name="T27" fmla="*/ 0 h 153"/>
                <a:gd name="T28" fmla="*/ 110 w 136"/>
                <a:gd name="T29" fmla="*/ 30 h 153"/>
                <a:gd name="T30" fmla="*/ 130 w 136"/>
                <a:gd name="T31" fmla="*/ 29 h 153"/>
                <a:gd name="T32" fmla="*/ 135 w 136"/>
                <a:gd name="T33" fmla="*/ 41 h 153"/>
                <a:gd name="T34" fmla="*/ 126 w 136"/>
                <a:gd name="T35" fmla="*/ 63 h 153"/>
                <a:gd name="T36" fmla="*/ 106 w 136"/>
                <a:gd name="T37" fmla="*/ 92 h 153"/>
                <a:gd name="T38" fmla="*/ 101 w 136"/>
                <a:gd name="T39" fmla="*/ 107 h 153"/>
                <a:gd name="T40" fmla="*/ 67 w 136"/>
                <a:gd name="T41" fmla="*/ 109 h 153"/>
                <a:gd name="T42" fmla="*/ 29 w 136"/>
                <a:gd name="T43" fmla="*/ 132 h 153"/>
                <a:gd name="T44" fmla="*/ 11 w 136"/>
                <a:gd name="T45" fmla="*/ 135 h 153"/>
                <a:gd name="T46" fmla="*/ 11 w 136"/>
                <a:gd name="T47" fmla="*/ 128 h 153"/>
                <a:gd name="T48" fmla="*/ 20 w 136"/>
                <a:gd name="T49" fmla="*/ 125 h 153"/>
                <a:gd name="T50" fmla="*/ 21 w 136"/>
                <a:gd name="T51" fmla="*/ 131 h 153"/>
                <a:gd name="T52" fmla="*/ 18 w 136"/>
                <a:gd name="T53" fmla="*/ 135 h 153"/>
                <a:gd name="T54" fmla="*/ 6 w 136"/>
                <a:gd name="T55" fmla="*/ 153 h 153"/>
                <a:gd name="T56" fmla="*/ 0 w 136"/>
                <a:gd name="T57" fmla="*/ 145 h 153"/>
                <a:gd name="T58" fmla="*/ 6 w 136"/>
                <a:gd name="T59" fmla="*/ 137 h 153"/>
                <a:gd name="T60" fmla="*/ 10 w 136"/>
                <a:gd name="T61" fmla="*/ 137 h 153"/>
                <a:gd name="T62" fmla="*/ 14 w 136"/>
                <a:gd name="T63" fmla="*/ 149 h 153"/>
                <a:gd name="T64" fmla="*/ 6 w 136"/>
                <a:gd name="T65" fmla="*/ 153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6" h="153">
                  <a:moveTo>
                    <a:pt x="29" y="132"/>
                  </a:moveTo>
                  <a:lnTo>
                    <a:pt x="29" y="130"/>
                  </a:lnTo>
                  <a:lnTo>
                    <a:pt x="29" y="130"/>
                  </a:lnTo>
                  <a:lnTo>
                    <a:pt x="28" y="126"/>
                  </a:lnTo>
                  <a:lnTo>
                    <a:pt x="27" y="124"/>
                  </a:lnTo>
                  <a:lnTo>
                    <a:pt x="22" y="123"/>
                  </a:lnTo>
                  <a:lnTo>
                    <a:pt x="20" y="120"/>
                  </a:lnTo>
                  <a:lnTo>
                    <a:pt x="18" y="118"/>
                  </a:lnTo>
                  <a:lnTo>
                    <a:pt x="11" y="114"/>
                  </a:lnTo>
                  <a:lnTo>
                    <a:pt x="10" y="109"/>
                  </a:lnTo>
                  <a:lnTo>
                    <a:pt x="12" y="103"/>
                  </a:lnTo>
                  <a:lnTo>
                    <a:pt x="13" y="99"/>
                  </a:lnTo>
                  <a:lnTo>
                    <a:pt x="22" y="85"/>
                  </a:lnTo>
                  <a:lnTo>
                    <a:pt x="29" y="77"/>
                  </a:lnTo>
                  <a:lnTo>
                    <a:pt x="32" y="74"/>
                  </a:lnTo>
                  <a:lnTo>
                    <a:pt x="34" y="67"/>
                  </a:lnTo>
                  <a:lnTo>
                    <a:pt x="34" y="62"/>
                  </a:lnTo>
                  <a:lnTo>
                    <a:pt x="34" y="61"/>
                  </a:lnTo>
                  <a:lnTo>
                    <a:pt x="31" y="59"/>
                  </a:lnTo>
                  <a:lnTo>
                    <a:pt x="20" y="66"/>
                  </a:lnTo>
                  <a:lnTo>
                    <a:pt x="12" y="74"/>
                  </a:lnTo>
                  <a:lnTo>
                    <a:pt x="5" y="55"/>
                  </a:lnTo>
                  <a:lnTo>
                    <a:pt x="13" y="35"/>
                  </a:lnTo>
                  <a:lnTo>
                    <a:pt x="11" y="17"/>
                  </a:lnTo>
                  <a:lnTo>
                    <a:pt x="46" y="2"/>
                  </a:lnTo>
                  <a:lnTo>
                    <a:pt x="60" y="0"/>
                  </a:lnTo>
                  <a:lnTo>
                    <a:pt x="85" y="12"/>
                  </a:lnTo>
                  <a:lnTo>
                    <a:pt x="102" y="0"/>
                  </a:lnTo>
                  <a:lnTo>
                    <a:pt x="98" y="16"/>
                  </a:lnTo>
                  <a:lnTo>
                    <a:pt x="110" y="30"/>
                  </a:lnTo>
                  <a:lnTo>
                    <a:pt x="117" y="35"/>
                  </a:lnTo>
                  <a:lnTo>
                    <a:pt x="130" y="29"/>
                  </a:lnTo>
                  <a:lnTo>
                    <a:pt x="130" y="39"/>
                  </a:lnTo>
                  <a:lnTo>
                    <a:pt x="135" y="41"/>
                  </a:lnTo>
                  <a:lnTo>
                    <a:pt x="136" y="58"/>
                  </a:lnTo>
                  <a:lnTo>
                    <a:pt x="126" y="63"/>
                  </a:lnTo>
                  <a:lnTo>
                    <a:pt x="126" y="74"/>
                  </a:lnTo>
                  <a:lnTo>
                    <a:pt x="106" y="92"/>
                  </a:lnTo>
                  <a:lnTo>
                    <a:pt x="110" y="110"/>
                  </a:lnTo>
                  <a:lnTo>
                    <a:pt x="101" y="107"/>
                  </a:lnTo>
                  <a:lnTo>
                    <a:pt x="75" y="120"/>
                  </a:lnTo>
                  <a:lnTo>
                    <a:pt x="67" y="109"/>
                  </a:lnTo>
                  <a:lnTo>
                    <a:pt x="45" y="132"/>
                  </a:lnTo>
                  <a:lnTo>
                    <a:pt x="29" y="132"/>
                  </a:lnTo>
                  <a:close/>
                  <a:moveTo>
                    <a:pt x="13" y="135"/>
                  </a:moveTo>
                  <a:lnTo>
                    <a:pt x="11" y="135"/>
                  </a:lnTo>
                  <a:lnTo>
                    <a:pt x="9" y="131"/>
                  </a:lnTo>
                  <a:lnTo>
                    <a:pt x="11" y="128"/>
                  </a:lnTo>
                  <a:lnTo>
                    <a:pt x="15" y="125"/>
                  </a:lnTo>
                  <a:lnTo>
                    <a:pt x="20" y="125"/>
                  </a:lnTo>
                  <a:lnTo>
                    <a:pt x="21" y="128"/>
                  </a:lnTo>
                  <a:lnTo>
                    <a:pt x="21" y="131"/>
                  </a:lnTo>
                  <a:lnTo>
                    <a:pt x="20" y="133"/>
                  </a:lnTo>
                  <a:lnTo>
                    <a:pt x="18" y="135"/>
                  </a:lnTo>
                  <a:lnTo>
                    <a:pt x="13" y="135"/>
                  </a:lnTo>
                  <a:close/>
                  <a:moveTo>
                    <a:pt x="6" y="153"/>
                  </a:moveTo>
                  <a:lnTo>
                    <a:pt x="2" y="151"/>
                  </a:lnTo>
                  <a:lnTo>
                    <a:pt x="0" y="145"/>
                  </a:lnTo>
                  <a:lnTo>
                    <a:pt x="3" y="141"/>
                  </a:lnTo>
                  <a:lnTo>
                    <a:pt x="6" y="137"/>
                  </a:lnTo>
                  <a:lnTo>
                    <a:pt x="9" y="137"/>
                  </a:lnTo>
                  <a:lnTo>
                    <a:pt x="10" y="137"/>
                  </a:lnTo>
                  <a:lnTo>
                    <a:pt x="14" y="143"/>
                  </a:lnTo>
                  <a:lnTo>
                    <a:pt x="14" y="149"/>
                  </a:lnTo>
                  <a:lnTo>
                    <a:pt x="12" y="150"/>
                  </a:lnTo>
                  <a:lnTo>
                    <a:pt x="6" y="153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69" name="Freeform 243">
              <a:extLst>
                <a:ext uri="{FF2B5EF4-FFF2-40B4-BE49-F238E27FC236}">
                  <a16:creationId xmlns:a16="http://schemas.microsoft.com/office/drawing/2014/main" id="{42CEC30E-6BE2-444C-8230-311AE53DA218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7336" y="5492460"/>
              <a:ext cx="55563" cy="73025"/>
            </a:xfrm>
            <a:custGeom>
              <a:avLst/>
              <a:gdLst>
                <a:gd name="T0" fmla="*/ 8 w 35"/>
                <a:gd name="T1" fmla="*/ 46 h 46"/>
                <a:gd name="T2" fmla="*/ 0 w 35"/>
                <a:gd name="T3" fmla="*/ 26 h 46"/>
                <a:gd name="T4" fmla="*/ 11 w 35"/>
                <a:gd name="T5" fmla="*/ 10 h 46"/>
                <a:gd name="T6" fmla="*/ 2 w 35"/>
                <a:gd name="T7" fmla="*/ 5 h 46"/>
                <a:gd name="T8" fmla="*/ 6 w 35"/>
                <a:gd name="T9" fmla="*/ 0 h 46"/>
                <a:gd name="T10" fmla="*/ 9 w 35"/>
                <a:gd name="T11" fmla="*/ 3 h 46"/>
                <a:gd name="T12" fmla="*/ 13 w 35"/>
                <a:gd name="T13" fmla="*/ 4 h 46"/>
                <a:gd name="T14" fmla="*/ 14 w 35"/>
                <a:gd name="T15" fmla="*/ 5 h 46"/>
                <a:gd name="T16" fmla="*/ 18 w 35"/>
                <a:gd name="T17" fmla="*/ 5 h 46"/>
                <a:gd name="T18" fmla="*/ 22 w 35"/>
                <a:gd name="T19" fmla="*/ 7 h 46"/>
                <a:gd name="T20" fmla="*/ 27 w 35"/>
                <a:gd name="T21" fmla="*/ 15 h 46"/>
                <a:gd name="T22" fmla="*/ 33 w 35"/>
                <a:gd name="T23" fmla="*/ 18 h 46"/>
                <a:gd name="T24" fmla="*/ 34 w 35"/>
                <a:gd name="T25" fmla="*/ 24 h 46"/>
                <a:gd name="T26" fmla="*/ 35 w 35"/>
                <a:gd name="T27" fmla="*/ 26 h 46"/>
                <a:gd name="T28" fmla="*/ 8 w 35"/>
                <a:gd name="T2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5" h="46">
                  <a:moveTo>
                    <a:pt x="8" y="46"/>
                  </a:moveTo>
                  <a:lnTo>
                    <a:pt x="0" y="26"/>
                  </a:lnTo>
                  <a:lnTo>
                    <a:pt x="11" y="10"/>
                  </a:lnTo>
                  <a:lnTo>
                    <a:pt x="2" y="5"/>
                  </a:lnTo>
                  <a:lnTo>
                    <a:pt x="6" y="0"/>
                  </a:lnTo>
                  <a:lnTo>
                    <a:pt x="9" y="3"/>
                  </a:lnTo>
                  <a:lnTo>
                    <a:pt x="13" y="4"/>
                  </a:lnTo>
                  <a:lnTo>
                    <a:pt x="14" y="5"/>
                  </a:lnTo>
                  <a:lnTo>
                    <a:pt x="18" y="5"/>
                  </a:lnTo>
                  <a:lnTo>
                    <a:pt x="22" y="7"/>
                  </a:lnTo>
                  <a:lnTo>
                    <a:pt x="27" y="15"/>
                  </a:lnTo>
                  <a:lnTo>
                    <a:pt x="33" y="18"/>
                  </a:lnTo>
                  <a:lnTo>
                    <a:pt x="34" y="24"/>
                  </a:lnTo>
                  <a:lnTo>
                    <a:pt x="35" y="26"/>
                  </a:lnTo>
                  <a:lnTo>
                    <a:pt x="8" y="46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70" name="Freeform 244">
              <a:extLst>
                <a:ext uri="{FF2B5EF4-FFF2-40B4-BE49-F238E27FC236}">
                  <a16:creationId xmlns:a16="http://schemas.microsoft.com/office/drawing/2014/main" id="{C03EF7C3-2C2E-4778-8053-8686434BD981}"/>
                </a:ext>
              </a:extLst>
            </p:cNvPr>
            <p:cNvSpPr>
              <a:spLocks/>
            </p:cNvSpPr>
            <p:nvPr/>
          </p:nvSpPr>
          <p:spPr bwMode="auto">
            <a:xfrm>
              <a:off x="8621848" y="5546435"/>
              <a:ext cx="85725" cy="58738"/>
            </a:xfrm>
            <a:custGeom>
              <a:avLst/>
              <a:gdLst>
                <a:gd name="T0" fmla="*/ 21 w 54"/>
                <a:gd name="T1" fmla="*/ 37 h 37"/>
                <a:gd name="T2" fmla="*/ 18 w 54"/>
                <a:gd name="T3" fmla="*/ 35 h 37"/>
                <a:gd name="T4" fmla="*/ 12 w 54"/>
                <a:gd name="T5" fmla="*/ 31 h 37"/>
                <a:gd name="T6" fmla="*/ 3 w 54"/>
                <a:gd name="T7" fmla="*/ 32 h 37"/>
                <a:gd name="T8" fmla="*/ 0 w 54"/>
                <a:gd name="T9" fmla="*/ 31 h 37"/>
                <a:gd name="T10" fmla="*/ 1 w 54"/>
                <a:gd name="T11" fmla="*/ 28 h 37"/>
                <a:gd name="T12" fmla="*/ 6 w 54"/>
                <a:gd name="T13" fmla="*/ 16 h 37"/>
                <a:gd name="T14" fmla="*/ 11 w 54"/>
                <a:gd name="T15" fmla="*/ 9 h 37"/>
                <a:gd name="T16" fmla="*/ 12 w 54"/>
                <a:gd name="T17" fmla="*/ 7 h 37"/>
                <a:gd name="T18" fmla="*/ 18 w 54"/>
                <a:gd name="T19" fmla="*/ 0 h 37"/>
                <a:gd name="T20" fmla="*/ 47 w 54"/>
                <a:gd name="T21" fmla="*/ 5 h 37"/>
                <a:gd name="T22" fmla="*/ 54 w 54"/>
                <a:gd name="T23" fmla="*/ 24 h 37"/>
                <a:gd name="T24" fmla="*/ 49 w 54"/>
                <a:gd name="T25" fmla="*/ 27 h 37"/>
                <a:gd name="T26" fmla="*/ 46 w 54"/>
                <a:gd name="T27" fmla="*/ 30 h 37"/>
                <a:gd name="T28" fmla="*/ 38 w 54"/>
                <a:gd name="T29" fmla="*/ 35 h 37"/>
                <a:gd name="T30" fmla="*/ 32 w 54"/>
                <a:gd name="T31" fmla="*/ 36 h 37"/>
                <a:gd name="T32" fmla="*/ 21 w 54"/>
                <a:gd name="T33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37">
                  <a:moveTo>
                    <a:pt x="21" y="37"/>
                  </a:moveTo>
                  <a:lnTo>
                    <a:pt x="18" y="35"/>
                  </a:lnTo>
                  <a:lnTo>
                    <a:pt x="12" y="31"/>
                  </a:lnTo>
                  <a:lnTo>
                    <a:pt x="3" y="32"/>
                  </a:lnTo>
                  <a:lnTo>
                    <a:pt x="0" y="31"/>
                  </a:lnTo>
                  <a:lnTo>
                    <a:pt x="1" y="28"/>
                  </a:lnTo>
                  <a:lnTo>
                    <a:pt x="6" y="16"/>
                  </a:lnTo>
                  <a:lnTo>
                    <a:pt x="11" y="9"/>
                  </a:lnTo>
                  <a:lnTo>
                    <a:pt x="12" y="7"/>
                  </a:lnTo>
                  <a:lnTo>
                    <a:pt x="18" y="0"/>
                  </a:lnTo>
                  <a:lnTo>
                    <a:pt x="47" y="5"/>
                  </a:lnTo>
                  <a:lnTo>
                    <a:pt x="54" y="24"/>
                  </a:lnTo>
                  <a:lnTo>
                    <a:pt x="49" y="27"/>
                  </a:lnTo>
                  <a:lnTo>
                    <a:pt x="46" y="30"/>
                  </a:lnTo>
                  <a:lnTo>
                    <a:pt x="38" y="35"/>
                  </a:lnTo>
                  <a:lnTo>
                    <a:pt x="32" y="36"/>
                  </a:lnTo>
                  <a:lnTo>
                    <a:pt x="21" y="37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71" name="Freeform 245">
              <a:extLst>
                <a:ext uri="{FF2B5EF4-FFF2-40B4-BE49-F238E27FC236}">
                  <a16:creationId xmlns:a16="http://schemas.microsoft.com/office/drawing/2014/main" id="{3D525844-5E86-4E11-A797-6CBC0C38B382}"/>
                </a:ext>
              </a:extLst>
            </p:cNvPr>
            <p:cNvSpPr>
              <a:spLocks/>
            </p:cNvSpPr>
            <p:nvPr/>
          </p:nvSpPr>
          <p:spPr bwMode="auto">
            <a:xfrm>
              <a:off x="9634673" y="5152735"/>
              <a:ext cx="150813" cy="149225"/>
            </a:xfrm>
            <a:custGeom>
              <a:avLst/>
              <a:gdLst>
                <a:gd name="T0" fmla="*/ 49 w 95"/>
                <a:gd name="T1" fmla="*/ 94 h 94"/>
                <a:gd name="T2" fmla="*/ 29 w 95"/>
                <a:gd name="T3" fmla="*/ 91 h 94"/>
                <a:gd name="T4" fmla="*/ 22 w 95"/>
                <a:gd name="T5" fmla="*/ 72 h 94"/>
                <a:gd name="T6" fmla="*/ 3 w 95"/>
                <a:gd name="T7" fmla="*/ 75 h 94"/>
                <a:gd name="T8" fmla="*/ 0 w 95"/>
                <a:gd name="T9" fmla="*/ 56 h 94"/>
                <a:gd name="T10" fmla="*/ 20 w 95"/>
                <a:gd name="T11" fmla="*/ 52 h 94"/>
                <a:gd name="T12" fmla="*/ 23 w 95"/>
                <a:gd name="T13" fmla="*/ 41 h 94"/>
                <a:gd name="T14" fmla="*/ 29 w 95"/>
                <a:gd name="T15" fmla="*/ 25 h 94"/>
                <a:gd name="T16" fmla="*/ 49 w 95"/>
                <a:gd name="T17" fmla="*/ 27 h 94"/>
                <a:gd name="T18" fmla="*/ 50 w 95"/>
                <a:gd name="T19" fmla="*/ 14 h 94"/>
                <a:gd name="T20" fmla="*/ 57 w 95"/>
                <a:gd name="T21" fmla="*/ 6 h 94"/>
                <a:gd name="T22" fmla="*/ 72 w 95"/>
                <a:gd name="T23" fmla="*/ 9 h 94"/>
                <a:gd name="T24" fmla="*/ 77 w 95"/>
                <a:gd name="T25" fmla="*/ 0 h 94"/>
                <a:gd name="T26" fmla="*/ 95 w 95"/>
                <a:gd name="T27" fmla="*/ 3 h 94"/>
                <a:gd name="T28" fmla="*/ 84 w 95"/>
                <a:gd name="T29" fmla="*/ 17 h 94"/>
                <a:gd name="T30" fmla="*/ 84 w 95"/>
                <a:gd name="T31" fmla="*/ 29 h 94"/>
                <a:gd name="T32" fmla="*/ 72 w 95"/>
                <a:gd name="T33" fmla="*/ 27 h 94"/>
                <a:gd name="T34" fmla="*/ 72 w 95"/>
                <a:gd name="T35" fmla="*/ 34 h 94"/>
                <a:gd name="T36" fmla="*/ 79 w 95"/>
                <a:gd name="T37" fmla="*/ 41 h 94"/>
                <a:gd name="T38" fmla="*/ 77 w 95"/>
                <a:gd name="T39" fmla="*/ 55 h 94"/>
                <a:gd name="T40" fmla="*/ 64 w 95"/>
                <a:gd name="T41" fmla="*/ 58 h 94"/>
                <a:gd name="T42" fmla="*/ 66 w 95"/>
                <a:gd name="T43" fmla="*/ 71 h 94"/>
                <a:gd name="T44" fmla="*/ 55 w 95"/>
                <a:gd name="T45" fmla="*/ 82 h 94"/>
                <a:gd name="T46" fmla="*/ 49 w 95"/>
                <a:gd name="T47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5" h="94">
                  <a:moveTo>
                    <a:pt x="49" y="94"/>
                  </a:moveTo>
                  <a:lnTo>
                    <a:pt x="29" y="91"/>
                  </a:lnTo>
                  <a:lnTo>
                    <a:pt x="22" y="72"/>
                  </a:lnTo>
                  <a:lnTo>
                    <a:pt x="3" y="75"/>
                  </a:lnTo>
                  <a:lnTo>
                    <a:pt x="0" y="56"/>
                  </a:lnTo>
                  <a:lnTo>
                    <a:pt x="20" y="52"/>
                  </a:lnTo>
                  <a:lnTo>
                    <a:pt x="23" y="41"/>
                  </a:lnTo>
                  <a:lnTo>
                    <a:pt x="29" y="25"/>
                  </a:lnTo>
                  <a:lnTo>
                    <a:pt x="49" y="27"/>
                  </a:lnTo>
                  <a:lnTo>
                    <a:pt x="50" y="14"/>
                  </a:lnTo>
                  <a:lnTo>
                    <a:pt x="57" y="6"/>
                  </a:lnTo>
                  <a:lnTo>
                    <a:pt x="72" y="9"/>
                  </a:lnTo>
                  <a:lnTo>
                    <a:pt x="77" y="0"/>
                  </a:lnTo>
                  <a:lnTo>
                    <a:pt x="95" y="3"/>
                  </a:lnTo>
                  <a:lnTo>
                    <a:pt x="84" y="17"/>
                  </a:lnTo>
                  <a:lnTo>
                    <a:pt x="84" y="29"/>
                  </a:lnTo>
                  <a:lnTo>
                    <a:pt x="72" y="27"/>
                  </a:lnTo>
                  <a:lnTo>
                    <a:pt x="72" y="34"/>
                  </a:lnTo>
                  <a:lnTo>
                    <a:pt x="79" y="41"/>
                  </a:lnTo>
                  <a:lnTo>
                    <a:pt x="77" y="55"/>
                  </a:lnTo>
                  <a:lnTo>
                    <a:pt x="64" y="58"/>
                  </a:lnTo>
                  <a:lnTo>
                    <a:pt x="66" y="71"/>
                  </a:lnTo>
                  <a:lnTo>
                    <a:pt x="55" y="82"/>
                  </a:lnTo>
                  <a:lnTo>
                    <a:pt x="49" y="94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72" name="Freeform 246">
              <a:extLst>
                <a:ext uri="{FF2B5EF4-FFF2-40B4-BE49-F238E27FC236}">
                  <a16:creationId xmlns:a16="http://schemas.microsoft.com/office/drawing/2014/main" id="{24E925A9-07C1-48A0-B850-226E917288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872798" y="4689185"/>
              <a:ext cx="271463" cy="382588"/>
            </a:xfrm>
            <a:custGeom>
              <a:avLst/>
              <a:gdLst>
                <a:gd name="T0" fmla="*/ 62 w 171"/>
                <a:gd name="T1" fmla="*/ 233 h 241"/>
                <a:gd name="T2" fmla="*/ 33 w 171"/>
                <a:gd name="T3" fmla="*/ 213 h 241"/>
                <a:gd name="T4" fmla="*/ 25 w 171"/>
                <a:gd name="T5" fmla="*/ 190 h 241"/>
                <a:gd name="T6" fmla="*/ 28 w 171"/>
                <a:gd name="T7" fmla="*/ 170 h 241"/>
                <a:gd name="T8" fmla="*/ 5 w 171"/>
                <a:gd name="T9" fmla="*/ 150 h 241"/>
                <a:gd name="T10" fmla="*/ 10 w 171"/>
                <a:gd name="T11" fmla="*/ 140 h 241"/>
                <a:gd name="T12" fmla="*/ 37 w 171"/>
                <a:gd name="T13" fmla="*/ 134 h 241"/>
                <a:gd name="T14" fmla="*/ 35 w 171"/>
                <a:gd name="T15" fmla="*/ 114 h 241"/>
                <a:gd name="T16" fmla="*/ 15 w 171"/>
                <a:gd name="T17" fmla="*/ 84 h 241"/>
                <a:gd name="T18" fmla="*/ 0 w 171"/>
                <a:gd name="T19" fmla="*/ 58 h 241"/>
                <a:gd name="T20" fmla="*/ 27 w 171"/>
                <a:gd name="T21" fmla="*/ 76 h 241"/>
                <a:gd name="T22" fmla="*/ 49 w 171"/>
                <a:gd name="T23" fmla="*/ 57 h 241"/>
                <a:gd name="T24" fmla="*/ 69 w 171"/>
                <a:gd name="T25" fmla="*/ 44 h 241"/>
                <a:gd name="T26" fmla="*/ 99 w 171"/>
                <a:gd name="T27" fmla="*/ 23 h 241"/>
                <a:gd name="T28" fmla="*/ 106 w 171"/>
                <a:gd name="T29" fmla="*/ 0 h 241"/>
                <a:gd name="T30" fmla="*/ 118 w 171"/>
                <a:gd name="T31" fmla="*/ 28 h 241"/>
                <a:gd name="T32" fmla="*/ 133 w 171"/>
                <a:gd name="T33" fmla="*/ 70 h 241"/>
                <a:gd name="T34" fmla="*/ 164 w 171"/>
                <a:gd name="T35" fmla="*/ 118 h 241"/>
                <a:gd name="T36" fmla="*/ 171 w 171"/>
                <a:gd name="T37" fmla="*/ 149 h 241"/>
                <a:gd name="T38" fmla="*/ 155 w 171"/>
                <a:gd name="T39" fmla="*/ 188 h 241"/>
                <a:gd name="T40" fmla="*/ 135 w 171"/>
                <a:gd name="T41" fmla="*/ 207 h 241"/>
                <a:gd name="T42" fmla="*/ 117 w 171"/>
                <a:gd name="T43" fmla="*/ 234 h 241"/>
                <a:gd name="T44" fmla="*/ 64 w 171"/>
                <a:gd name="T45" fmla="*/ 114 h 241"/>
                <a:gd name="T46" fmla="*/ 91 w 171"/>
                <a:gd name="T47" fmla="*/ 106 h 241"/>
                <a:gd name="T48" fmla="*/ 91 w 171"/>
                <a:gd name="T49" fmla="*/ 80 h 241"/>
                <a:gd name="T50" fmla="*/ 77 w 171"/>
                <a:gd name="T51" fmla="*/ 61 h 241"/>
                <a:gd name="T52" fmla="*/ 67 w 171"/>
                <a:gd name="T53" fmla="*/ 49 h 241"/>
                <a:gd name="T54" fmla="*/ 53 w 171"/>
                <a:gd name="T55" fmla="*/ 60 h 241"/>
                <a:gd name="T56" fmla="*/ 37 w 171"/>
                <a:gd name="T57" fmla="*/ 59 h 241"/>
                <a:gd name="T58" fmla="*/ 49 w 171"/>
                <a:gd name="T59" fmla="*/ 83 h 241"/>
                <a:gd name="T60" fmla="*/ 58 w 171"/>
                <a:gd name="T61" fmla="*/ 98 h 241"/>
                <a:gd name="T62" fmla="*/ 52 w 171"/>
                <a:gd name="T63" fmla="*/ 110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1" h="241">
                  <a:moveTo>
                    <a:pt x="78" y="241"/>
                  </a:moveTo>
                  <a:lnTo>
                    <a:pt x="62" y="233"/>
                  </a:lnTo>
                  <a:lnTo>
                    <a:pt x="64" y="223"/>
                  </a:lnTo>
                  <a:lnTo>
                    <a:pt x="33" y="213"/>
                  </a:lnTo>
                  <a:lnTo>
                    <a:pt x="34" y="202"/>
                  </a:lnTo>
                  <a:lnTo>
                    <a:pt x="25" y="190"/>
                  </a:lnTo>
                  <a:lnTo>
                    <a:pt x="30" y="184"/>
                  </a:lnTo>
                  <a:lnTo>
                    <a:pt x="28" y="170"/>
                  </a:lnTo>
                  <a:lnTo>
                    <a:pt x="16" y="161"/>
                  </a:lnTo>
                  <a:lnTo>
                    <a:pt x="5" y="150"/>
                  </a:lnTo>
                  <a:lnTo>
                    <a:pt x="0" y="137"/>
                  </a:lnTo>
                  <a:lnTo>
                    <a:pt x="10" y="140"/>
                  </a:lnTo>
                  <a:lnTo>
                    <a:pt x="23" y="132"/>
                  </a:lnTo>
                  <a:lnTo>
                    <a:pt x="37" y="134"/>
                  </a:lnTo>
                  <a:lnTo>
                    <a:pt x="43" y="125"/>
                  </a:lnTo>
                  <a:lnTo>
                    <a:pt x="35" y="114"/>
                  </a:lnTo>
                  <a:lnTo>
                    <a:pt x="27" y="88"/>
                  </a:lnTo>
                  <a:lnTo>
                    <a:pt x="15" y="84"/>
                  </a:lnTo>
                  <a:lnTo>
                    <a:pt x="5" y="85"/>
                  </a:lnTo>
                  <a:lnTo>
                    <a:pt x="0" y="58"/>
                  </a:lnTo>
                  <a:lnTo>
                    <a:pt x="14" y="62"/>
                  </a:lnTo>
                  <a:lnTo>
                    <a:pt x="27" y="76"/>
                  </a:lnTo>
                  <a:lnTo>
                    <a:pt x="34" y="53"/>
                  </a:lnTo>
                  <a:lnTo>
                    <a:pt x="49" y="57"/>
                  </a:lnTo>
                  <a:lnTo>
                    <a:pt x="46" y="37"/>
                  </a:lnTo>
                  <a:lnTo>
                    <a:pt x="69" y="44"/>
                  </a:lnTo>
                  <a:lnTo>
                    <a:pt x="78" y="26"/>
                  </a:lnTo>
                  <a:lnTo>
                    <a:pt x="99" y="23"/>
                  </a:lnTo>
                  <a:lnTo>
                    <a:pt x="98" y="8"/>
                  </a:lnTo>
                  <a:lnTo>
                    <a:pt x="106" y="0"/>
                  </a:lnTo>
                  <a:lnTo>
                    <a:pt x="114" y="8"/>
                  </a:lnTo>
                  <a:lnTo>
                    <a:pt x="118" y="28"/>
                  </a:lnTo>
                  <a:lnTo>
                    <a:pt x="133" y="49"/>
                  </a:lnTo>
                  <a:lnTo>
                    <a:pt x="133" y="70"/>
                  </a:lnTo>
                  <a:lnTo>
                    <a:pt x="141" y="97"/>
                  </a:lnTo>
                  <a:lnTo>
                    <a:pt x="164" y="118"/>
                  </a:lnTo>
                  <a:lnTo>
                    <a:pt x="159" y="135"/>
                  </a:lnTo>
                  <a:lnTo>
                    <a:pt x="171" y="149"/>
                  </a:lnTo>
                  <a:lnTo>
                    <a:pt x="169" y="169"/>
                  </a:lnTo>
                  <a:lnTo>
                    <a:pt x="155" y="188"/>
                  </a:lnTo>
                  <a:lnTo>
                    <a:pt x="152" y="198"/>
                  </a:lnTo>
                  <a:lnTo>
                    <a:pt x="135" y="207"/>
                  </a:lnTo>
                  <a:lnTo>
                    <a:pt x="123" y="220"/>
                  </a:lnTo>
                  <a:lnTo>
                    <a:pt x="117" y="234"/>
                  </a:lnTo>
                  <a:lnTo>
                    <a:pt x="78" y="241"/>
                  </a:lnTo>
                  <a:close/>
                  <a:moveTo>
                    <a:pt x="64" y="114"/>
                  </a:moveTo>
                  <a:lnTo>
                    <a:pt x="77" y="114"/>
                  </a:lnTo>
                  <a:lnTo>
                    <a:pt x="91" y="106"/>
                  </a:lnTo>
                  <a:lnTo>
                    <a:pt x="95" y="88"/>
                  </a:lnTo>
                  <a:lnTo>
                    <a:pt x="91" y="80"/>
                  </a:lnTo>
                  <a:lnTo>
                    <a:pt x="80" y="71"/>
                  </a:lnTo>
                  <a:lnTo>
                    <a:pt x="77" y="61"/>
                  </a:lnTo>
                  <a:lnTo>
                    <a:pt x="67" y="60"/>
                  </a:lnTo>
                  <a:lnTo>
                    <a:pt x="67" y="49"/>
                  </a:lnTo>
                  <a:lnTo>
                    <a:pt x="50" y="43"/>
                  </a:lnTo>
                  <a:lnTo>
                    <a:pt x="53" y="60"/>
                  </a:lnTo>
                  <a:lnTo>
                    <a:pt x="50" y="63"/>
                  </a:lnTo>
                  <a:lnTo>
                    <a:pt x="37" y="59"/>
                  </a:lnTo>
                  <a:lnTo>
                    <a:pt x="34" y="78"/>
                  </a:lnTo>
                  <a:lnTo>
                    <a:pt x="49" y="83"/>
                  </a:lnTo>
                  <a:lnTo>
                    <a:pt x="50" y="92"/>
                  </a:lnTo>
                  <a:lnTo>
                    <a:pt x="58" y="98"/>
                  </a:lnTo>
                  <a:lnTo>
                    <a:pt x="44" y="101"/>
                  </a:lnTo>
                  <a:lnTo>
                    <a:pt x="52" y="110"/>
                  </a:lnTo>
                  <a:lnTo>
                    <a:pt x="64" y="114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73" name="Freeform 247">
              <a:extLst>
                <a:ext uri="{FF2B5EF4-FFF2-40B4-BE49-F238E27FC236}">
                  <a16:creationId xmlns:a16="http://schemas.microsoft.com/office/drawing/2014/main" id="{DC9D8C9C-3769-4E4D-AFD8-7796FBC17392}"/>
                </a:ext>
              </a:extLst>
            </p:cNvPr>
            <p:cNvSpPr>
              <a:spLocks/>
            </p:cNvSpPr>
            <p:nvPr/>
          </p:nvSpPr>
          <p:spPr bwMode="auto">
            <a:xfrm>
              <a:off x="9628323" y="2188873"/>
              <a:ext cx="400050" cy="473075"/>
            </a:xfrm>
            <a:custGeom>
              <a:avLst/>
              <a:gdLst>
                <a:gd name="T0" fmla="*/ 122 w 252"/>
                <a:gd name="T1" fmla="*/ 298 h 298"/>
                <a:gd name="T2" fmla="*/ 88 w 252"/>
                <a:gd name="T3" fmla="*/ 281 h 298"/>
                <a:gd name="T4" fmla="*/ 70 w 252"/>
                <a:gd name="T5" fmla="*/ 281 h 298"/>
                <a:gd name="T6" fmla="*/ 58 w 252"/>
                <a:gd name="T7" fmla="*/ 246 h 298"/>
                <a:gd name="T8" fmla="*/ 0 w 252"/>
                <a:gd name="T9" fmla="*/ 213 h 298"/>
                <a:gd name="T10" fmla="*/ 18 w 252"/>
                <a:gd name="T11" fmla="*/ 173 h 298"/>
                <a:gd name="T12" fmla="*/ 61 w 252"/>
                <a:gd name="T13" fmla="*/ 151 h 298"/>
                <a:gd name="T14" fmla="*/ 144 w 252"/>
                <a:gd name="T15" fmla="*/ 0 h 298"/>
                <a:gd name="T16" fmla="*/ 215 w 252"/>
                <a:gd name="T17" fmla="*/ 31 h 298"/>
                <a:gd name="T18" fmla="*/ 252 w 252"/>
                <a:gd name="T19" fmla="*/ 104 h 298"/>
                <a:gd name="T20" fmla="*/ 235 w 252"/>
                <a:gd name="T21" fmla="*/ 137 h 298"/>
                <a:gd name="T22" fmla="*/ 214 w 252"/>
                <a:gd name="T23" fmla="*/ 159 h 298"/>
                <a:gd name="T24" fmla="*/ 208 w 252"/>
                <a:gd name="T25" fmla="*/ 178 h 298"/>
                <a:gd name="T26" fmla="*/ 181 w 252"/>
                <a:gd name="T27" fmla="*/ 221 h 298"/>
                <a:gd name="T28" fmla="*/ 181 w 252"/>
                <a:gd name="T29" fmla="*/ 230 h 298"/>
                <a:gd name="T30" fmla="*/ 168 w 252"/>
                <a:gd name="T31" fmla="*/ 260 h 298"/>
                <a:gd name="T32" fmla="*/ 155 w 252"/>
                <a:gd name="T33" fmla="*/ 288 h 298"/>
                <a:gd name="T34" fmla="*/ 122 w 252"/>
                <a:gd name="T35" fmla="*/ 29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2" h="298">
                  <a:moveTo>
                    <a:pt x="122" y="298"/>
                  </a:moveTo>
                  <a:lnTo>
                    <a:pt x="88" y="281"/>
                  </a:lnTo>
                  <a:lnTo>
                    <a:pt x="70" y="281"/>
                  </a:lnTo>
                  <a:lnTo>
                    <a:pt x="58" y="246"/>
                  </a:lnTo>
                  <a:lnTo>
                    <a:pt x="0" y="213"/>
                  </a:lnTo>
                  <a:lnTo>
                    <a:pt x="18" y="173"/>
                  </a:lnTo>
                  <a:lnTo>
                    <a:pt x="61" y="151"/>
                  </a:lnTo>
                  <a:lnTo>
                    <a:pt x="144" y="0"/>
                  </a:lnTo>
                  <a:lnTo>
                    <a:pt x="215" y="31"/>
                  </a:lnTo>
                  <a:lnTo>
                    <a:pt x="252" y="104"/>
                  </a:lnTo>
                  <a:lnTo>
                    <a:pt x="235" y="137"/>
                  </a:lnTo>
                  <a:lnTo>
                    <a:pt x="214" y="159"/>
                  </a:lnTo>
                  <a:lnTo>
                    <a:pt x="208" y="178"/>
                  </a:lnTo>
                  <a:lnTo>
                    <a:pt x="181" y="221"/>
                  </a:lnTo>
                  <a:lnTo>
                    <a:pt x="181" y="230"/>
                  </a:lnTo>
                  <a:lnTo>
                    <a:pt x="168" y="260"/>
                  </a:lnTo>
                  <a:lnTo>
                    <a:pt x="155" y="288"/>
                  </a:lnTo>
                  <a:lnTo>
                    <a:pt x="122" y="298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74" name="Freeform 248">
              <a:extLst>
                <a:ext uri="{FF2B5EF4-FFF2-40B4-BE49-F238E27FC236}">
                  <a16:creationId xmlns:a16="http://schemas.microsoft.com/office/drawing/2014/main" id="{FD404E92-F168-4F5E-8AD8-A1955E6C2158}"/>
                </a:ext>
              </a:extLst>
            </p:cNvPr>
            <p:cNvSpPr>
              <a:spLocks/>
            </p:cNvSpPr>
            <p:nvPr/>
          </p:nvSpPr>
          <p:spPr bwMode="auto">
            <a:xfrm>
              <a:off x="8661536" y="4379623"/>
              <a:ext cx="193675" cy="336550"/>
            </a:xfrm>
            <a:custGeom>
              <a:avLst/>
              <a:gdLst>
                <a:gd name="T0" fmla="*/ 97 w 122"/>
                <a:gd name="T1" fmla="*/ 212 h 212"/>
                <a:gd name="T2" fmla="*/ 95 w 122"/>
                <a:gd name="T3" fmla="*/ 187 h 212"/>
                <a:gd name="T4" fmla="*/ 65 w 122"/>
                <a:gd name="T5" fmla="*/ 124 h 212"/>
                <a:gd name="T6" fmla="*/ 69 w 122"/>
                <a:gd name="T7" fmla="*/ 111 h 212"/>
                <a:gd name="T8" fmla="*/ 47 w 122"/>
                <a:gd name="T9" fmla="*/ 84 h 212"/>
                <a:gd name="T10" fmla="*/ 55 w 122"/>
                <a:gd name="T11" fmla="*/ 59 h 212"/>
                <a:gd name="T12" fmla="*/ 0 w 122"/>
                <a:gd name="T13" fmla="*/ 75 h 212"/>
                <a:gd name="T14" fmla="*/ 14 w 122"/>
                <a:gd name="T15" fmla="*/ 58 h 212"/>
                <a:gd name="T16" fmla="*/ 16 w 122"/>
                <a:gd name="T17" fmla="*/ 33 h 212"/>
                <a:gd name="T18" fmla="*/ 33 w 122"/>
                <a:gd name="T19" fmla="*/ 4 h 212"/>
                <a:gd name="T20" fmla="*/ 51 w 122"/>
                <a:gd name="T21" fmla="*/ 0 h 212"/>
                <a:gd name="T22" fmla="*/ 64 w 122"/>
                <a:gd name="T23" fmla="*/ 13 h 212"/>
                <a:gd name="T24" fmla="*/ 65 w 122"/>
                <a:gd name="T25" fmla="*/ 60 h 212"/>
                <a:gd name="T26" fmla="*/ 93 w 122"/>
                <a:gd name="T27" fmla="*/ 64 h 212"/>
                <a:gd name="T28" fmla="*/ 98 w 122"/>
                <a:gd name="T29" fmla="*/ 76 h 212"/>
                <a:gd name="T30" fmla="*/ 110 w 122"/>
                <a:gd name="T31" fmla="*/ 77 h 212"/>
                <a:gd name="T32" fmla="*/ 121 w 122"/>
                <a:gd name="T33" fmla="*/ 89 h 212"/>
                <a:gd name="T34" fmla="*/ 119 w 122"/>
                <a:gd name="T35" fmla="*/ 100 h 212"/>
                <a:gd name="T36" fmla="*/ 110 w 122"/>
                <a:gd name="T37" fmla="*/ 102 h 212"/>
                <a:gd name="T38" fmla="*/ 104 w 122"/>
                <a:gd name="T39" fmla="*/ 121 h 212"/>
                <a:gd name="T40" fmla="*/ 122 w 122"/>
                <a:gd name="T41" fmla="*/ 144 h 212"/>
                <a:gd name="T42" fmla="*/ 113 w 122"/>
                <a:gd name="T43" fmla="*/ 153 h 212"/>
                <a:gd name="T44" fmla="*/ 122 w 122"/>
                <a:gd name="T45" fmla="*/ 185 h 212"/>
                <a:gd name="T46" fmla="*/ 107 w 122"/>
                <a:gd name="T47" fmla="*/ 209 h 212"/>
                <a:gd name="T48" fmla="*/ 97 w 122"/>
                <a:gd name="T49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2" h="212">
                  <a:moveTo>
                    <a:pt x="97" y="212"/>
                  </a:moveTo>
                  <a:lnTo>
                    <a:pt x="95" y="187"/>
                  </a:lnTo>
                  <a:lnTo>
                    <a:pt x="65" y="124"/>
                  </a:lnTo>
                  <a:lnTo>
                    <a:pt x="69" y="111"/>
                  </a:lnTo>
                  <a:lnTo>
                    <a:pt x="47" y="84"/>
                  </a:lnTo>
                  <a:lnTo>
                    <a:pt x="55" y="59"/>
                  </a:lnTo>
                  <a:lnTo>
                    <a:pt x="0" y="75"/>
                  </a:lnTo>
                  <a:lnTo>
                    <a:pt x="14" y="58"/>
                  </a:lnTo>
                  <a:lnTo>
                    <a:pt x="16" y="33"/>
                  </a:lnTo>
                  <a:lnTo>
                    <a:pt x="33" y="4"/>
                  </a:lnTo>
                  <a:lnTo>
                    <a:pt x="51" y="0"/>
                  </a:lnTo>
                  <a:lnTo>
                    <a:pt x="64" y="13"/>
                  </a:lnTo>
                  <a:lnTo>
                    <a:pt x="65" y="60"/>
                  </a:lnTo>
                  <a:lnTo>
                    <a:pt x="93" y="64"/>
                  </a:lnTo>
                  <a:lnTo>
                    <a:pt x="98" y="76"/>
                  </a:lnTo>
                  <a:lnTo>
                    <a:pt x="110" y="77"/>
                  </a:lnTo>
                  <a:lnTo>
                    <a:pt x="121" y="89"/>
                  </a:lnTo>
                  <a:lnTo>
                    <a:pt x="119" y="100"/>
                  </a:lnTo>
                  <a:lnTo>
                    <a:pt x="110" y="102"/>
                  </a:lnTo>
                  <a:lnTo>
                    <a:pt x="104" y="121"/>
                  </a:lnTo>
                  <a:lnTo>
                    <a:pt x="122" y="144"/>
                  </a:lnTo>
                  <a:lnTo>
                    <a:pt x="113" y="153"/>
                  </a:lnTo>
                  <a:lnTo>
                    <a:pt x="122" y="185"/>
                  </a:lnTo>
                  <a:lnTo>
                    <a:pt x="107" y="209"/>
                  </a:lnTo>
                  <a:lnTo>
                    <a:pt x="97" y="212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75" name="Freeform 249">
              <a:extLst>
                <a:ext uri="{FF2B5EF4-FFF2-40B4-BE49-F238E27FC236}">
                  <a16:creationId xmlns:a16="http://schemas.microsoft.com/office/drawing/2014/main" id="{4FCD655E-9652-4B05-9EAE-66BCBB7EC99E}"/>
                </a:ext>
              </a:extLst>
            </p:cNvPr>
            <p:cNvSpPr>
              <a:spLocks/>
            </p:cNvSpPr>
            <p:nvPr/>
          </p:nvSpPr>
          <p:spPr bwMode="auto">
            <a:xfrm>
              <a:off x="9045711" y="3990685"/>
              <a:ext cx="157163" cy="163513"/>
            </a:xfrm>
            <a:custGeom>
              <a:avLst/>
              <a:gdLst>
                <a:gd name="T0" fmla="*/ 55 w 99"/>
                <a:gd name="T1" fmla="*/ 103 h 103"/>
                <a:gd name="T2" fmla="*/ 34 w 99"/>
                <a:gd name="T3" fmla="*/ 50 h 103"/>
                <a:gd name="T4" fmla="*/ 13 w 99"/>
                <a:gd name="T5" fmla="*/ 40 h 103"/>
                <a:gd name="T6" fmla="*/ 0 w 99"/>
                <a:gd name="T7" fmla="*/ 10 h 103"/>
                <a:gd name="T8" fmla="*/ 22 w 99"/>
                <a:gd name="T9" fmla="*/ 0 h 103"/>
                <a:gd name="T10" fmla="*/ 61 w 99"/>
                <a:gd name="T11" fmla="*/ 22 h 103"/>
                <a:gd name="T12" fmla="*/ 93 w 99"/>
                <a:gd name="T13" fmla="*/ 49 h 103"/>
                <a:gd name="T14" fmla="*/ 99 w 99"/>
                <a:gd name="T15" fmla="*/ 63 h 103"/>
                <a:gd name="T16" fmla="*/ 97 w 99"/>
                <a:gd name="T17" fmla="*/ 75 h 103"/>
                <a:gd name="T18" fmla="*/ 93 w 99"/>
                <a:gd name="T19" fmla="*/ 98 h 103"/>
                <a:gd name="T20" fmla="*/ 70 w 99"/>
                <a:gd name="T21" fmla="*/ 87 h 103"/>
                <a:gd name="T22" fmla="*/ 55 w 99"/>
                <a:gd name="T23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103">
                  <a:moveTo>
                    <a:pt x="55" y="103"/>
                  </a:moveTo>
                  <a:lnTo>
                    <a:pt x="34" y="50"/>
                  </a:lnTo>
                  <a:lnTo>
                    <a:pt x="13" y="40"/>
                  </a:lnTo>
                  <a:lnTo>
                    <a:pt x="0" y="10"/>
                  </a:lnTo>
                  <a:lnTo>
                    <a:pt x="22" y="0"/>
                  </a:lnTo>
                  <a:lnTo>
                    <a:pt x="61" y="22"/>
                  </a:lnTo>
                  <a:lnTo>
                    <a:pt x="93" y="49"/>
                  </a:lnTo>
                  <a:lnTo>
                    <a:pt x="99" y="63"/>
                  </a:lnTo>
                  <a:lnTo>
                    <a:pt x="97" y="75"/>
                  </a:lnTo>
                  <a:lnTo>
                    <a:pt x="93" y="98"/>
                  </a:lnTo>
                  <a:lnTo>
                    <a:pt x="70" y="87"/>
                  </a:lnTo>
                  <a:lnTo>
                    <a:pt x="55" y="103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76" name="Freeform 250">
              <a:extLst>
                <a:ext uri="{FF2B5EF4-FFF2-40B4-BE49-F238E27FC236}">
                  <a16:creationId xmlns:a16="http://schemas.microsoft.com/office/drawing/2014/main" id="{5904AC18-BA36-4C00-82E1-1D0EB511E12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2786" y="4827298"/>
              <a:ext cx="103188" cy="120650"/>
            </a:xfrm>
            <a:custGeom>
              <a:avLst/>
              <a:gdLst>
                <a:gd name="T0" fmla="*/ 44 w 65"/>
                <a:gd name="T1" fmla="*/ 76 h 76"/>
                <a:gd name="T2" fmla="*/ 37 w 65"/>
                <a:gd name="T3" fmla="*/ 70 h 76"/>
                <a:gd name="T4" fmla="*/ 4 w 65"/>
                <a:gd name="T5" fmla="*/ 73 h 76"/>
                <a:gd name="T6" fmla="*/ 0 w 65"/>
                <a:gd name="T7" fmla="*/ 54 h 76"/>
                <a:gd name="T8" fmla="*/ 13 w 65"/>
                <a:gd name="T9" fmla="*/ 0 h 76"/>
                <a:gd name="T10" fmla="*/ 41 w 65"/>
                <a:gd name="T11" fmla="*/ 12 h 76"/>
                <a:gd name="T12" fmla="*/ 44 w 65"/>
                <a:gd name="T13" fmla="*/ 25 h 76"/>
                <a:gd name="T14" fmla="*/ 60 w 65"/>
                <a:gd name="T15" fmla="*/ 37 h 76"/>
                <a:gd name="T16" fmla="*/ 65 w 65"/>
                <a:gd name="T17" fmla="*/ 41 h 76"/>
                <a:gd name="T18" fmla="*/ 45 w 65"/>
                <a:gd name="T19" fmla="*/ 61 h 76"/>
                <a:gd name="T20" fmla="*/ 51 w 65"/>
                <a:gd name="T21" fmla="*/ 67 h 76"/>
                <a:gd name="T22" fmla="*/ 44 w 65"/>
                <a:gd name="T23" fmla="*/ 76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5" h="76">
                  <a:moveTo>
                    <a:pt x="44" y="76"/>
                  </a:moveTo>
                  <a:lnTo>
                    <a:pt x="37" y="70"/>
                  </a:lnTo>
                  <a:lnTo>
                    <a:pt x="4" y="73"/>
                  </a:lnTo>
                  <a:lnTo>
                    <a:pt x="0" y="54"/>
                  </a:lnTo>
                  <a:lnTo>
                    <a:pt x="13" y="0"/>
                  </a:lnTo>
                  <a:lnTo>
                    <a:pt x="41" y="12"/>
                  </a:lnTo>
                  <a:lnTo>
                    <a:pt x="44" y="25"/>
                  </a:lnTo>
                  <a:lnTo>
                    <a:pt x="60" y="37"/>
                  </a:lnTo>
                  <a:lnTo>
                    <a:pt x="65" y="41"/>
                  </a:lnTo>
                  <a:lnTo>
                    <a:pt x="45" y="61"/>
                  </a:lnTo>
                  <a:lnTo>
                    <a:pt x="51" y="67"/>
                  </a:lnTo>
                  <a:lnTo>
                    <a:pt x="44" y="76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77" name="Freeform 251">
              <a:extLst>
                <a:ext uri="{FF2B5EF4-FFF2-40B4-BE49-F238E27FC236}">
                  <a16:creationId xmlns:a16="http://schemas.microsoft.com/office/drawing/2014/main" id="{1AFCE4C4-F223-41A0-9846-364F91AF8EA7}"/>
                </a:ext>
              </a:extLst>
            </p:cNvPr>
            <p:cNvSpPr>
              <a:spLocks/>
            </p:cNvSpPr>
            <p:nvPr/>
          </p:nvSpPr>
          <p:spPr bwMode="auto">
            <a:xfrm>
              <a:off x="9140961" y="3612860"/>
              <a:ext cx="176213" cy="214313"/>
            </a:xfrm>
            <a:custGeom>
              <a:avLst/>
              <a:gdLst>
                <a:gd name="T0" fmla="*/ 98 w 111"/>
                <a:gd name="T1" fmla="*/ 135 h 135"/>
                <a:gd name="T2" fmla="*/ 30 w 111"/>
                <a:gd name="T3" fmla="*/ 92 h 135"/>
                <a:gd name="T4" fmla="*/ 19 w 111"/>
                <a:gd name="T5" fmla="*/ 86 h 135"/>
                <a:gd name="T6" fmla="*/ 27 w 111"/>
                <a:gd name="T7" fmla="*/ 66 h 135"/>
                <a:gd name="T8" fmla="*/ 7 w 111"/>
                <a:gd name="T9" fmla="*/ 31 h 135"/>
                <a:gd name="T10" fmla="*/ 0 w 111"/>
                <a:gd name="T11" fmla="*/ 30 h 135"/>
                <a:gd name="T12" fmla="*/ 0 w 111"/>
                <a:gd name="T13" fmla="*/ 24 h 135"/>
                <a:gd name="T14" fmla="*/ 1 w 111"/>
                <a:gd name="T15" fmla="*/ 21 h 135"/>
                <a:gd name="T16" fmla="*/ 4 w 111"/>
                <a:gd name="T17" fmla="*/ 18 h 135"/>
                <a:gd name="T18" fmla="*/ 7 w 111"/>
                <a:gd name="T19" fmla="*/ 18 h 135"/>
                <a:gd name="T20" fmla="*/ 12 w 111"/>
                <a:gd name="T21" fmla="*/ 18 h 135"/>
                <a:gd name="T22" fmla="*/ 17 w 111"/>
                <a:gd name="T23" fmla="*/ 16 h 135"/>
                <a:gd name="T24" fmla="*/ 19 w 111"/>
                <a:gd name="T25" fmla="*/ 9 h 135"/>
                <a:gd name="T26" fmla="*/ 26 w 111"/>
                <a:gd name="T27" fmla="*/ 5 h 135"/>
                <a:gd name="T28" fmla="*/ 41 w 111"/>
                <a:gd name="T29" fmla="*/ 5 h 135"/>
                <a:gd name="T30" fmla="*/ 47 w 111"/>
                <a:gd name="T31" fmla="*/ 2 h 135"/>
                <a:gd name="T32" fmla="*/ 51 w 111"/>
                <a:gd name="T33" fmla="*/ 0 h 135"/>
                <a:gd name="T34" fmla="*/ 52 w 111"/>
                <a:gd name="T35" fmla="*/ 0 h 135"/>
                <a:gd name="T36" fmla="*/ 51 w 111"/>
                <a:gd name="T37" fmla="*/ 6 h 135"/>
                <a:gd name="T38" fmla="*/ 46 w 111"/>
                <a:gd name="T39" fmla="*/ 25 h 135"/>
                <a:gd name="T40" fmla="*/ 70 w 111"/>
                <a:gd name="T41" fmla="*/ 47 h 135"/>
                <a:gd name="T42" fmla="*/ 111 w 111"/>
                <a:gd name="T43" fmla="*/ 77 h 135"/>
                <a:gd name="T44" fmla="*/ 94 w 111"/>
                <a:gd name="T45" fmla="*/ 95 h 135"/>
                <a:gd name="T46" fmla="*/ 105 w 111"/>
                <a:gd name="T47" fmla="*/ 112 h 135"/>
                <a:gd name="T48" fmla="*/ 105 w 111"/>
                <a:gd name="T49" fmla="*/ 132 h 135"/>
                <a:gd name="T50" fmla="*/ 98 w 111"/>
                <a:gd name="T51" fmla="*/ 13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1" h="135">
                  <a:moveTo>
                    <a:pt x="98" y="135"/>
                  </a:moveTo>
                  <a:lnTo>
                    <a:pt x="30" y="92"/>
                  </a:lnTo>
                  <a:lnTo>
                    <a:pt x="19" y="86"/>
                  </a:lnTo>
                  <a:lnTo>
                    <a:pt x="27" y="66"/>
                  </a:lnTo>
                  <a:lnTo>
                    <a:pt x="7" y="31"/>
                  </a:lnTo>
                  <a:lnTo>
                    <a:pt x="0" y="30"/>
                  </a:lnTo>
                  <a:lnTo>
                    <a:pt x="0" y="24"/>
                  </a:lnTo>
                  <a:lnTo>
                    <a:pt x="1" y="21"/>
                  </a:lnTo>
                  <a:lnTo>
                    <a:pt x="4" y="18"/>
                  </a:lnTo>
                  <a:lnTo>
                    <a:pt x="7" y="18"/>
                  </a:lnTo>
                  <a:lnTo>
                    <a:pt x="12" y="18"/>
                  </a:lnTo>
                  <a:lnTo>
                    <a:pt x="17" y="16"/>
                  </a:lnTo>
                  <a:lnTo>
                    <a:pt x="19" y="9"/>
                  </a:lnTo>
                  <a:lnTo>
                    <a:pt x="26" y="5"/>
                  </a:lnTo>
                  <a:lnTo>
                    <a:pt x="41" y="5"/>
                  </a:lnTo>
                  <a:lnTo>
                    <a:pt x="47" y="2"/>
                  </a:lnTo>
                  <a:lnTo>
                    <a:pt x="51" y="0"/>
                  </a:lnTo>
                  <a:lnTo>
                    <a:pt x="52" y="0"/>
                  </a:lnTo>
                  <a:lnTo>
                    <a:pt x="51" y="6"/>
                  </a:lnTo>
                  <a:lnTo>
                    <a:pt x="46" y="25"/>
                  </a:lnTo>
                  <a:lnTo>
                    <a:pt x="70" y="47"/>
                  </a:lnTo>
                  <a:lnTo>
                    <a:pt x="111" y="77"/>
                  </a:lnTo>
                  <a:lnTo>
                    <a:pt x="94" y="95"/>
                  </a:lnTo>
                  <a:lnTo>
                    <a:pt x="105" y="112"/>
                  </a:lnTo>
                  <a:lnTo>
                    <a:pt x="105" y="132"/>
                  </a:lnTo>
                  <a:lnTo>
                    <a:pt x="98" y="135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78" name="Freeform 252">
              <a:extLst>
                <a:ext uri="{FF2B5EF4-FFF2-40B4-BE49-F238E27FC236}">
                  <a16:creationId xmlns:a16="http://schemas.microsoft.com/office/drawing/2014/main" id="{D7CF9B29-C62A-417C-A488-15F01DC698A0}"/>
                </a:ext>
              </a:extLst>
            </p:cNvPr>
            <p:cNvSpPr>
              <a:spLocks/>
            </p:cNvSpPr>
            <p:nvPr/>
          </p:nvSpPr>
          <p:spPr bwMode="auto">
            <a:xfrm>
              <a:off x="9661661" y="4335173"/>
              <a:ext cx="115888" cy="128588"/>
            </a:xfrm>
            <a:custGeom>
              <a:avLst/>
              <a:gdLst>
                <a:gd name="T0" fmla="*/ 60 w 73"/>
                <a:gd name="T1" fmla="*/ 81 h 81"/>
                <a:gd name="T2" fmla="*/ 42 w 73"/>
                <a:gd name="T3" fmla="*/ 75 h 81"/>
                <a:gd name="T4" fmla="*/ 22 w 73"/>
                <a:gd name="T5" fmla="*/ 78 h 81"/>
                <a:gd name="T6" fmla="*/ 8 w 73"/>
                <a:gd name="T7" fmla="*/ 71 h 81"/>
                <a:gd name="T8" fmla="*/ 0 w 73"/>
                <a:gd name="T9" fmla="*/ 55 h 81"/>
                <a:gd name="T10" fmla="*/ 14 w 73"/>
                <a:gd name="T11" fmla="*/ 52 h 81"/>
                <a:gd name="T12" fmla="*/ 20 w 73"/>
                <a:gd name="T13" fmla="*/ 40 h 81"/>
                <a:gd name="T14" fmla="*/ 13 w 73"/>
                <a:gd name="T15" fmla="*/ 36 h 81"/>
                <a:gd name="T16" fmla="*/ 21 w 73"/>
                <a:gd name="T17" fmla="*/ 24 h 81"/>
                <a:gd name="T18" fmla="*/ 26 w 73"/>
                <a:gd name="T19" fmla="*/ 16 h 81"/>
                <a:gd name="T20" fmla="*/ 32 w 73"/>
                <a:gd name="T21" fmla="*/ 7 h 81"/>
                <a:gd name="T22" fmla="*/ 42 w 73"/>
                <a:gd name="T23" fmla="*/ 0 h 81"/>
                <a:gd name="T24" fmla="*/ 57 w 73"/>
                <a:gd name="T25" fmla="*/ 12 h 81"/>
                <a:gd name="T26" fmla="*/ 55 w 73"/>
                <a:gd name="T27" fmla="*/ 27 h 81"/>
                <a:gd name="T28" fmla="*/ 66 w 73"/>
                <a:gd name="T29" fmla="*/ 45 h 81"/>
                <a:gd name="T30" fmla="*/ 55 w 73"/>
                <a:gd name="T31" fmla="*/ 52 h 81"/>
                <a:gd name="T32" fmla="*/ 59 w 73"/>
                <a:gd name="T33" fmla="*/ 62 h 81"/>
                <a:gd name="T34" fmla="*/ 73 w 73"/>
                <a:gd name="T35" fmla="*/ 66 h 81"/>
                <a:gd name="T36" fmla="*/ 69 w 73"/>
                <a:gd name="T37" fmla="*/ 73 h 81"/>
                <a:gd name="T38" fmla="*/ 58 w 73"/>
                <a:gd name="T39" fmla="*/ 70 h 81"/>
                <a:gd name="T40" fmla="*/ 60 w 73"/>
                <a:gd name="T41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3" h="81">
                  <a:moveTo>
                    <a:pt x="60" y="81"/>
                  </a:moveTo>
                  <a:lnTo>
                    <a:pt x="42" y="75"/>
                  </a:lnTo>
                  <a:lnTo>
                    <a:pt x="22" y="78"/>
                  </a:lnTo>
                  <a:lnTo>
                    <a:pt x="8" y="71"/>
                  </a:lnTo>
                  <a:lnTo>
                    <a:pt x="0" y="55"/>
                  </a:lnTo>
                  <a:lnTo>
                    <a:pt x="14" y="52"/>
                  </a:lnTo>
                  <a:lnTo>
                    <a:pt x="20" y="40"/>
                  </a:lnTo>
                  <a:lnTo>
                    <a:pt x="13" y="36"/>
                  </a:lnTo>
                  <a:lnTo>
                    <a:pt x="21" y="24"/>
                  </a:lnTo>
                  <a:lnTo>
                    <a:pt x="26" y="16"/>
                  </a:lnTo>
                  <a:lnTo>
                    <a:pt x="32" y="7"/>
                  </a:lnTo>
                  <a:lnTo>
                    <a:pt x="42" y="0"/>
                  </a:lnTo>
                  <a:lnTo>
                    <a:pt x="57" y="12"/>
                  </a:lnTo>
                  <a:lnTo>
                    <a:pt x="55" y="27"/>
                  </a:lnTo>
                  <a:lnTo>
                    <a:pt x="66" y="45"/>
                  </a:lnTo>
                  <a:lnTo>
                    <a:pt x="55" y="52"/>
                  </a:lnTo>
                  <a:lnTo>
                    <a:pt x="59" y="62"/>
                  </a:lnTo>
                  <a:lnTo>
                    <a:pt x="73" y="66"/>
                  </a:lnTo>
                  <a:lnTo>
                    <a:pt x="69" y="73"/>
                  </a:lnTo>
                  <a:lnTo>
                    <a:pt x="58" y="70"/>
                  </a:lnTo>
                  <a:lnTo>
                    <a:pt x="60" y="81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79" name="Freeform 253">
              <a:extLst>
                <a:ext uri="{FF2B5EF4-FFF2-40B4-BE49-F238E27FC236}">
                  <a16:creationId xmlns:a16="http://schemas.microsoft.com/office/drawing/2014/main" id="{9D3D13B9-6D59-4E35-AF21-6C7A1BF6DF39}"/>
                </a:ext>
              </a:extLst>
            </p:cNvPr>
            <p:cNvSpPr>
              <a:spLocks/>
            </p:cNvSpPr>
            <p:nvPr/>
          </p:nvSpPr>
          <p:spPr bwMode="auto">
            <a:xfrm>
              <a:off x="9174298" y="3090573"/>
              <a:ext cx="228600" cy="223838"/>
            </a:xfrm>
            <a:custGeom>
              <a:avLst/>
              <a:gdLst>
                <a:gd name="T0" fmla="*/ 48 w 144"/>
                <a:gd name="T1" fmla="*/ 141 h 141"/>
                <a:gd name="T2" fmla="*/ 46 w 144"/>
                <a:gd name="T3" fmla="*/ 136 h 141"/>
                <a:gd name="T4" fmla="*/ 41 w 144"/>
                <a:gd name="T5" fmla="*/ 131 h 141"/>
                <a:gd name="T6" fmla="*/ 33 w 144"/>
                <a:gd name="T7" fmla="*/ 130 h 141"/>
                <a:gd name="T8" fmla="*/ 27 w 144"/>
                <a:gd name="T9" fmla="*/ 125 h 141"/>
                <a:gd name="T10" fmla="*/ 24 w 144"/>
                <a:gd name="T11" fmla="*/ 122 h 141"/>
                <a:gd name="T12" fmla="*/ 19 w 144"/>
                <a:gd name="T13" fmla="*/ 121 h 141"/>
                <a:gd name="T14" fmla="*/ 13 w 144"/>
                <a:gd name="T15" fmla="*/ 121 h 141"/>
                <a:gd name="T16" fmla="*/ 7 w 144"/>
                <a:gd name="T17" fmla="*/ 125 h 141"/>
                <a:gd name="T18" fmla="*/ 1 w 144"/>
                <a:gd name="T19" fmla="*/ 125 h 141"/>
                <a:gd name="T20" fmla="*/ 0 w 144"/>
                <a:gd name="T21" fmla="*/ 125 h 141"/>
                <a:gd name="T22" fmla="*/ 10 w 144"/>
                <a:gd name="T23" fmla="*/ 112 h 141"/>
                <a:gd name="T24" fmla="*/ 20 w 144"/>
                <a:gd name="T25" fmla="*/ 100 h 141"/>
                <a:gd name="T26" fmla="*/ 29 w 144"/>
                <a:gd name="T27" fmla="*/ 98 h 141"/>
                <a:gd name="T28" fmla="*/ 35 w 144"/>
                <a:gd name="T29" fmla="*/ 78 h 141"/>
                <a:gd name="T30" fmla="*/ 58 w 144"/>
                <a:gd name="T31" fmla="*/ 57 h 141"/>
                <a:gd name="T32" fmla="*/ 65 w 144"/>
                <a:gd name="T33" fmla="*/ 41 h 141"/>
                <a:gd name="T34" fmla="*/ 91 w 144"/>
                <a:gd name="T35" fmla="*/ 8 h 141"/>
                <a:gd name="T36" fmla="*/ 102 w 144"/>
                <a:gd name="T37" fmla="*/ 0 h 141"/>
                <a:gd name="T38" fmla="*/ 126 w 144"/>
                <a:gd name="T39" fmla="*/ 8 h 141"/>
                <a:gd name="T40" fmla="*/ 135 w 144"/>
                <a:gd name="T41" fmla="*/ 29 h 141"/>
                <a:gd name="T42" fmla="*/ 116 w 144"/>
                <a:gd name="T43" fmla="*/ 61 h 141"/>
                <a:gd name="T44" fmla="*/ 144 w 144"/>
                <a:gd name="T45" fmla="*/ 95 h 141"/>
                <a:gd name="T46" fmla="*/ 127 w 144"/>
                <a:gd name="T47" fmla="*/ 104 h 141"/>
                <a:gd name="T48" fmla="*/ 86 w 144"/>
                <a:gd name="T49" fmla="*/ 102 h 141"/>
                <a:gd name="T50" fmla="*/ 52 w 144"/>
                <a:gd name="T51" fmla="*/ 138 h 141"/>
                <a:gd name="T52" fmla="*/ 48 w 144"/>
                <a:gd name="T53" fmla="*/ 141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4" h="141">
                  <a:moveTo>
                    <a:pt x="48" y="141"/>
                  </a:moveTo>
                  <a:lnTo>
                    <a:pt x="46" y="136"/>
                  </a:lnTo>
                  <a:lnTo>
                    <a:pt x="41" y="131"/>
                  </a:lnTo>
                  <a:lnTo>
                    <a:pt x="33" y="130"/>
                  </a:lnTo>
                  <a:lnTo>
                    <a:pt x="27" y="125"/>
                  </a:lnTo>
                  <a:lnTo>
                    <a:pt x="24" y="122"/>
                  </a:lnTo>
                  <a:lnTo>
                    <a:pt x="19" y="121"/>
                  </a:lnTo>
                  <a:lnTo>
                    <a:pt x="13" y="121"/>
                  </a:lnTo>
                  <a:lnTo>
                    <a:pt x="7" y="125"/>
                  </a:lnTo>
                  <a:lnTo>
                    <a:pt x="1" y="125"/>
                  </a:lnTo>
                  <a:lnTo>
                    <a:pt x="0" y="125"/>
                  </a:lnTo>
                  <a:lnTo>
                    <a:pt x="10" y="112"/>
                  </a:lnTo>
                  <a:lnTo>
                    <a:pt x="20" y="100"/>
                  </a:lnTo>
                  <a:lnTo>
                    <a:pt x="29" y="98"/>
                  </a:lnTo>
                  <a:lnTo>
                    <a:pt x="35" y="78"/>
                  </a:lnTo>
                  <a:lnTo>
                    <a:pt x="58" y="57"/>
                  </a:lnTo>
                  <a:lnTo>
                    <a:pt x="65" y="41"/>
                  </a:lnTo>
                  <a:lnTo>
                    <a:pt x="91" y="8"/>
                  </a:lnTo>
                  <a:lnTo>
                    <a:pt x="102" y="0"/>
                  </a:lnTo>
                  <a:lnTo>
                    <a:pt x="126" y="8"/>
                  </a:lnTo>
                  <a:lnTo>
                    <a:pt x="135" y="29"/>
                  </a:lnTo>
                  <a:lnTo>
                    <a:pt x="116" y="61"/>
                  </a:lnTo>
                  <a:lnTo>
                    <a:pt x="144" y="95"/>
                  </a:lnTo>
                  <a:lnTo>
                    <a:pt x="127" y="104"/>
                  </a:lnTo>
                  <a:lnTo>
                    <a:pt x="86" y="102"/>
                  </a:lnTo>
                  <a:lnTo>
                    <a:pt x="52" y="138"/>
                  </a:lnTo>
                  <a:lnTo>
                    <a:pt x="48" y="141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80" name="Freeform 254">
              <a:extLst>
                <a:ext uri="{FF2B5EF4-FFF2-40B4-BE49-F238E27FC236}">
                  <a16:creationId xmlns:a16="http://schemas.microsoft.com/office/drawing/2014/main" id="{E61B8930-654A-441C-A46C-23D19065B7B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186998" y="5519448"/>
              <a:ext cx="85725" cy="123825"/>
            </a:xfrm>
            <a:custGeom>
              <a:avLst/>
              <a:gdLst>
                <a:gd name="T0" fmla="*/ 17 w 54"/>
                <a:gd name="T1" fmla="*/ 70 h 78"/>
                <a:gd name="T2" fmla="*/ 18 w 54"/>
                <a:gd name="T3" fmla="*/ 64 h 78"/>
                <a:gd name="T4" fmla="*/ 21 w 54"/>
                <a:gd name="T5" fmla="*/ 57 h 78"/>
                <a:gd name="T6" fmla="*/ 10 w 54"/>
                <a:gd name="T7" fmla="*/ 60 h 78"/>
                <a:gd name="T8" fmla="*/ 7 w 54"/>
                <a:gd name="T9" fmla="*/ 53 h 78"/>
                <a:gd name="T10" fmla="*/ 0 w 54"/>
                <a:gd name="T11" fmla="*/ 48 h 78"/>
                <a:gd name="T12" fmla="*/ 8 w 54"/>
                <a:gd name="T13" fmla="*/ 41 h 78"/>
                <a:gd name="T14" fmla="*/ 9 w 54"/>
                <a:gd name="T15" fmla="*/ 17 h 78"/>
                <a:gd name="T16" fmla="*/ 10 w 54"/>
                <a:gd name="T17" fmla="*/ 12 h 78"/>
                <a:gd name="T18" fmla="*/ 9 w 54"/>
                <a:gd name="T19" fmla="*/ 0 h 78"/>
                <a:gd name="T20" fmla="*/ 16 w 54"/>
                <a:gd name="T21" fmla="*/ 2 h 78"/>
                <a:gd name="T22" fmla="*/ 34 w 54"/>
                <a:gd name="T23" fmla="*/ 28 h 78"/>
                <a:gd name="T24" fmla="*/ 34 w 54"/>
                <a:gd name="T25" fmla="*/ 36 h 78"/>
                <a:gd name="T26" fmla="*/ 47 w 54"/>
                <a:gd name="T27" fmla="*/ 59 h 78"/>
                <a:gd name="T28" fmla="*/ 54 w 54"/>
                <a:gd name="T29" fmla="*/ 65 h 78"/>
                <a:gd name="T30" fmla="*/ 52 w 54"/>
                <a:gd name="T31" fmla="*/ 66 h 78"/>
                <a:gd name="T32" fmla="*/ 50 w 54"/>
                <a:gd name="T33" fmla="*/ 66 h 78"/>
                <a:gd name="T34" fmla="*/ 44 w 54"/>
                <a:gd name="T35" fmla="*/ 66 h 78"/>
                <a:gd name="T36" fmla="*/ 40 w 54"/>
                <a:gd name="T37" fmla="*/ 65 h 78"/>
                <a:gd name="T38" fmla="*/ 34 w 54"/>
                <a:gd name="T39" fmla="*/ 66 h 78"/>
                <a:gd name="T40" fmla="*/ 30 w 54"/>
                <a:gd name="T41" fmla="*/ 66 h 78"/>
                <a:gd name="T42" fmla="*/ 17 w 54"/>
                <a:gd name="T43" fmla="*/ 70 h 78"/>
                <a:gd name="T44" fmla="*/ 33 w 54"/>
                <a:gd name="T45" fmla="*/ 78 h 78"/>
                <a:gd name="T46" fmla="*/ 28 w 54"/>
                <a:gd name="T47" fmla="*/ 77 h 78"/>
                <a:gd name="T48" fmla="*/ 27 w 54"/>
                <a:gd name="T49" fmla="*/ 74 h 78"/>
                <a:gd name="T50" fmla="*/ 27 w 54"/>
                <a:gd name="T51" fmla="*/ 73 h 78"/>
                <a:gd name="T52" fmla="*/ 31 w 54"/>
                <a:gd name="T53" fmla="*/ 71 h 78"/>
                <a:gd name="T54" fmla="*/ 35 w 54"/>
                <a:gd name="T55" fmla="*/ 69 h 78"/>
                <a:gd name="T56" fmla="*/ 41 w 54"/>
                <a:gd name="T57" fmla="*/ 69 h 78"/>
                <a:gd name="T58" fmla="*/ 43 w 54"/>
                <a:gd name="T59" fmla="*/ 71 h 78"/>
                <a:gd name="T60" fmla="*/ 42 w 54"/>
                <a:gd name="T61" fmla="*/ 74 h 78"/>
                <a:gd name="T62" fmla="*/ 39 w 54"/>
                <a:gd name="T63" fmla="*/ 77 h 78"/>
                <a:gd name="T64" fmla="*/ 33 w 54"/>
                <a:gd name="T65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4" h="78">
                  <a:moveTo>
                    <a:pt x="17" y="70"/>
                  </a:moveTo>
                  <a:lnTo>
                    <a:pt x="18" y="64"/>
                  </a:lnTo>
                  <a:lnTo>
                    <a:pt x="21" y="57"/>
                  </a:lnTo>
                  <a:lnTo>
                    <a:pt x="10" y="60"/>
                  </a:lnTo>
                  <a:lnTo>
                    <a:pt x="7" y="53"/>
                  </a:lnTo>
                  <a:lnTo>
                    <a:pt x="0" y="48"/>
                  </a:lnTo>
                  <a:lnTo>
                    <a:pt x="8" y="41"/>
                  </a:lnTo>
                  <a:lnTo>
                    <a:pt x="9" y="17"/>
                  </a:lnTo>
                  <a:lnTo>
                    <a:pt x="10" y="12"/>
                  </a:lnTo>
                  <a:lnTo>
                    <a:pt x="9" y="0"/>
                  </a:lnTo>
                  <a:lnTo>
                    <a:pt x="16" y="2"/>
                  </a:lnTo>
                  <a:lnTo>
                    <a:pt x="34" y="28"/>
                  </a:lnTo>
                  <a:lnTo>
                    <a:pt x="34" y="36"/>
                  </a:lnTo>
                  <a:lnTo>
                    <a:pt x="47" y="59"/>
                  </a:lnTo>
                  <a:lnTo>
                    <a:pt x="54" y="65"/>
                  </a:lnTo>
                  <a:lnTo>
                    <a:pt x="52" y="66"/>
                  </a:lnTo>
                  <a:lnTo>
                    <a:pt x="50" y="66"/>
                  </a:lnTo>
                  <a:lnTo>
                    <a:pt x="44" y="66"/>
                  </a:lnTo>
                  <a:lnTo>
                    <a:pt x="40" y="65"/>
                  </a:lnTo>
                  <a:lnTo>
                    <a:pt x="34" y="66"/>
                  </a:lnTo>
                  <a:lnTo>
                    <a:pt x="30" y="66"/>
                  </a:lnTo>
                  <a:lnTo>
                    <a:pt x="17" y="70"/>
                  </a:lnTo>
                  <a:close/>
                  <a:moveTo>
                    <a:pt x="33" y="78"/>
                  </a:moveTo>
                  <a:lnTo>
                    <a:pt x="28" y="77"/>
                  </a:lnTo>
                  <a:lnTo>
                    <a:pt x="27" y="74"/>
                  </a:lnTo>
                  <a:lnTo>
                    <a:pt x="27" y="73"/>
                  </a:lnTo>
                  <a:lnTo>
                    <a:pt x="31" y="71"/>
                  </a:lnTo>
                  <a:lnTo>
                    <a:pt x="35" y="69"/>
                  </a:lnTo>
                  <a:lnTo>
                    <a:pt x="41" y="69"/>
                  </a:lnTo>
                  <a:lnTo>
                    <a:pt x="43" y="71"/>
                  </a:lnTo>
                  <a:lnTo>
                    <a:pt x="42" y="74"/>
                  </a:lnTo>
                  <a:lnTo>
                    <a:pt x="39" y="77"/>
                  </a:lnTo>
                  <a:lnTo>
                    <a:pt x="33" y="78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81" name="Freeform 255">
              <a:extLst>
                <a:ext uri="{FF2B5EF4-FFF2-40B4-BE49-F238E27FC236}">
                  <a16:creationId xmlns:a16="http://schemas.microsoft.com/office/drawing/2014/main" id="{955168CB-0C82-4372-90B0-7814BE5E4EC7}"/>
                </a:ext>
              </a:extLst>
            </p:cNvPr>
            <p:cNvSpPr>
              <a:spLocks/>
            </p:cNvSpPr>
            <p:nvPr/>
          </p:nvSpPr>
          <p:spPr bwMode="auto">
            <a:xfrm>
              <a:off x="8945698" y="5603585"/>
              <a:ext cx="76200" cy="101600"/>
            </a:xfrm>
            <a:custGeom>
              <a:avLst/>
              <a:gdLst>
                <a:gd name="T0" fmla="*/ 36 w 48"/>
                <a:gd name="T1" fmla="*/ 64 h 64"/>
                <a:gd name="T2" fmla="*/ 26 w 48"/>
                <a:gd name="T3" fmla="*/ 45 h 64"/>
                <a:gd name="T4" fmla="*/ 17 w 48"/>
                <a:gd name="T5" fmla="*/ 49 h 64"/>
                <a:gd name="T6" fmla="*/ 6 w 48"/>
                <a:gd name="T7" fmla="*/ 38 h 64"/>
                <a:gd name="T8" fmla="*/ 0 w 48"/>
                <a:gd name="T9" fmla="*/ 29 h 64"/>
                <a:gd name="T10" fmla="*/ 10 w 48"/>
                <a:gd name="T11" fmla="*/ 18 h 64"/>
                <a:gd name="T12" fmla="*/ 22 w 48"/>
                <a:gd name="T13" fmla="*/ 18 h 64"/>
                <a:gd name="T14" fmla="*/ 43 w 48"/>
                <a:gd name="T15" fmla="*/ 0 h 64"/>
                <a:gd name="T16" fmla="*/ 47 w 48"/>
                <a:gd name="T17" fmla="*/ 14 h 64"/>
                <a:gd name="T18" fmla="*/ 39 w 48"/>
                <a:gd name="T19" fmla="*/ 29 h 64"/>
                <a:gd name="T20" fmla="*/ 48 w 48"/>
                <a:gd name="T21" fmla="*/ 60 h 64"/>
                <a:gd name="T22" fmla="*/ 45 w 48"/>
                <a:gd name="T23" fmla="*/ 60 h 64"/>
                <a:gd name="T24" fmla="*/ 40 w 48"/>
                <a:gd name="T25" fmla="*/ 63 h 64"/>
                <a:gd name="T26" fmla="*/ 38 w 48"/>
                <a:gd name="T27" fmla="*/ 63 h 64"/>
                <a:gd name="T28" fmla="*/ 36 w 48"/>
                <a:gd name="T29" fmla="*/ 63 h 64"/>
                <a:gd name="T30" fmla="*/ 36 w 48"/>
                <a:gd name="T31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8" h="64">
                  <a:moveTo>
                    <a:pt x="36" y="64"/>
                  </a:moveTo>
                  <a:lnTo>
                    <a:pt x="26" y="45"/>
                  </a:lnTo>
                  <a:lnTo>
                    <a:pt x="17" y="49"/>
                  </a:lnTo>
                  <a:lnTo>
                    <a:pt x="6" y="38"/>
                  </a:lnTo>
                  <a:lnTo>
                    <a:pt x="0" y="29"/>
                  </a:lnTo>
                  <a:lnTo>
                    <a:pt x="10" y="18"/>
                  </a:lnTo>
                  <a:lnTo>
                    <a:pt x="22" y="18"/>
                  </a:lnTo>
                  <a:lnTo>
                    <a:pt x="43" y="0"/>
                  </a:lnTo>
                  <a:lnTo>
                    <a:pt x="47" y="14"/>
                  </a:lnTo>
                  <a:lnTo>
                    <a:pt x="39" y="29"/>
                  </a:lnTo>
                  <a:lnTo>
                    <a:pt x="48" y="60"/>
                  </a:lnTo>
                  <a:lnTo>
                    <a:pt x="45" y="60"/>
                  </a:lnTo>
                  <a:lnTo>
                    <a:pt x="40" y="63"/>
                  </a:lnTo>
                  <a:lnTo>
                    <a:pt x="38" y="63"/>
                  </a:lnTo>
                  <a:lnTo>
                    <a:pt x="36" y="63"/>
                  </a:lnTo>
                  <a:lnTo>
                    <a:pt x="36" y="64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82" name="Freeform 256">
              <a:extLst>
                <a:ext uri="{FF2B5EF4-FFF2-40B4-BE49-F238E27FC236}">
                  <a16:creationId xmlns:a16="http://schemas.microsoft.com/office/drawing/2014/main" id="{FAAEED2E-D0C2-4706-BBD2-CB2A027EA9F4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3998" y="2071398"/>
              <a:ext cx="542925" cy="665163"/>
            </a:xfrm>
            <a:custGeom>
              <a:avLst/>
              <a:gdLst>
                <a:gd name="T0" fmla="*/ 124 w 342"/>
                <a:gd name="T1" fmla="*/ 419 h 419"/>
                <a:gd name="T2" fmla="*/ 108 w 342"/>
                <a:gd name="T3" fmla="*/ 415 h 419"/>
                <a:gd name="T4" fmla="*/ 101 w 342"/>
                <a:gd name="T5" fmla="*/ 405 h 419"/>
                <a:gd name="T6" fmla="*/ 59 w 342"/>
                <a:gd name="T7" fmla="*/ 369 h 419"/>
                <a:gd name="T8" fmla="*/ 27 w 342"/>
                <a:gd name="T9" fmla="*/ 364 h 419"/>
                <a:gd name="T10" fmla="*/ 0 w 342"/>
                <a:gd name="T11" fmla="*/ 359 h 419"/>
                <a:gd name="T12" fmla="*/ 16 w 342"/>
                <a:gd name="T13" fmla="*/ 318 h 419"/>
                <a:gd name="T14" fmla="*/ 45 w 342"/>
                <a:gd name="T15" fmla="*/ 283 h 419"/>
                <a:gd name="T16" fmla="*/ 43 w 342"/>
                <a:gd name="T17" fmla="*/ 254 h 419"/>
                <a:gd name="T18" fmla="*/ 74 w 342"/>
                <a:gd name="T19" fmla="*/ 146 h 419"/>
                <a:gd name="T20" fmla="*/ 60 w 342"/>
                <a:gd name="T21" fmla="*/ 102 h 419"/>
                <a:gd name="T22" fmla="*/ 72 w 342"/>
                <a:gd name="T23" fmla="*/ 53 h 419"/>
                <a:gd name="T24" fmla="*/ 94 w 342"/>
                <a:gd name="T25" fmla="*/ 43 h 419"/>
                <a:gd name="T26" fmla="*/ 226 w 342"/>
                <a:gd name="T27" fmla="*/ 35 h 419"/>
                <a:gd name="T28" fmla="*/ 302 w 342"/>
                <a:gd name="T29" fmla="*/ 2 h 419"/>
                <a:gd name="T30" fmla="*/ 323 w 342"/>
                <a:gd name="T31" fmla="*/ 0 h 419"/>
                <a:gd name="T32" fmla="*/ 342 w 342"/>
                <a:gd name="T33" fmla="*/ 74 h 419"/>
                <a:gd name="T34" fmla="*/ 259 w 342"/>
                <a:gd name="T35" fmla="*/ 225 h 419"/>
                <a:gd name="T36" fmla="*/ 216 w 342"/>
                <a:gd name="T37" fmla="*/ 247 h 419"/>
                <a:gd name="T38" fmla="*/ 198 w 342"/>
                <a:gd name="T39" fmla="*/ 287 h 419"/>
                <a:gd name="T40" fmla="*/ 202 w 342"/>
                <a:gd name="T41" fmla="*/ 304 h 419"/>
                <a:gd name="T42" fmla="*/ 184 w 342"/>
                <a:gd name="T43" fmla="*/ 311 h 419"/>
                <a:gd name="T44" fmla="*/ 177 w 342"/>
                <a:gd name="T45" fmla="*/ 357 h 419"/>
                <a:gd name="T46" fmla="*/ 150 w 342"/>
                <a:gd name="T47" fmla="*/ 389 h 419"/>
                <a:gd name="T48" fmla="*/ 124 w 342"/>
                <a:gd name="T49" fmla="*/ 419 h 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42" h="419">
                  <a:moveTo>
                    <a:pt x="124" y="419"/>
                  </a:moveTo>
                  <a:lnTo>
                    <a:pt x="108" y="415"/>
                  </a:lnTo>
                  <a:lnTo>
                    <a:pt x="101" y="405"/>
                  </a:lnTo>
                  <a:lnTo>
                    <a:pt x="59" y="369"/>
                  </a:lnTo>
                  <a:lnTo>
                    <a:pt x="27" y="364"/>
                  </a:lnTo>
                  <a:lnTo>
                    <a:pt x="0" y="359"/>
                  </a:lnTo>
                  <a:lnTo>
                    <a:pt x="16" y="318"/>
                  </a:lnTo>
                  <a:lnTo>
                    <a:pt x="45" y="283"/>
                  </a:lnTo>
                  <a:lnTo>
                    <a:pt x="43" y="254"/>
                  </a:lnTo>
                  <a:lnTo>
                    <a:pt x="74" y="146"/>
                  </a:lnTo>
                  <a:lnTo>
                    <a:pt x="60" y="102"/>
                  </a:lnTo>
                  <a:lnTo>
                    <a:pt x="72" y="53"/>
                  </a:lnTo>
                  <a:lnTo>
                    <a:pt x="94" y="43"/>
                  </a:lnTo>
                  <a:lnTo>
                    <a:pt x="226" y="35"/>
                  </a:lnTo>
                  <a:lnTo>
                    <a:pt x="302" y="2"/>
                  </a:lnTo>
                  <a:lnTo>
                    <a:pt x="323" y="0"/>
                  </a:lnTo>
                  <a:lnTo>
                    <a:pt x="342" y="74"/>
                  </a:lnTo>
                  <a:lnTo>
                    <a:pt x="259" y="225"/>
                  </a:lnTo>
                  <a:lnTo>
                    <a:pt x="216" y="247"/>
                  </a:lnTo>
                  <a:lnTo>
                    <a:pt x="198" y="287"/>
                  </a:lnTo>
                  <a:lnTo>
                    <a:pt x="202" y="304"/>
                  </a:lnTo>
                  <a:lnTo>
                    <a:pt x="184" y="311"/>
                  </a:lnTo>
                  <a:lnTo>
                    <a:pt x="177" y="357"/>
                  </a:lnTo>
                  <a:lnTo>
                    <a:pt x="150" y="389"/>
                  </a:lnTo>
                  <a:lnTo>
                    <a:pt x="124" y="419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83" name="Freeform 257">
              <a:extLst>
                <a:ext uri="{FF2B5EF4-FFF2-40B4-BE49-F238E27FC236}">
                  <a16:creationId xmlns:a16="http://schemas.microsoft.com/office/drawing/2014/main" id="{72C2D6E1-8F5C-4E18-9CCE-F30235748E3D}"/>
                </a:ext>
              </a:extLst>
            </p:cNvPr>
            <p:cNvSpPr>
              <a:spLocks/>
            </p:cNvSpPr>
            <p:nvPr/>
          </p:nvSpPr>
          <p:spPr bwMode="auto">
            <a:xfrm>
              <a:off x="8996498" y="4427248"/>
              <a:ext cx="101600" cy="144463"/>
            </a:xfrm>
            <a:custGeom>
              <a:avLst/>
              <a:gdLst>
                <a:gd name="T0" fmla="*/ 64 w 64"/>
                <a:gd name="T1" fmla="*/ 91 h 91"/>
                <a:gd name="T2" fmla="*/ 46 w 64"/>
                <a:gd name="T3" fmla="*/ 86 h 91"/>
                <a:gd name="T4" fmla="*/ 34 w 64"/>
                <a:gd name="T5" fmla="*/ 71 h 91"/>
                <a:gd name="T6" fmla="*/ 31 w 64"/>
                <a:gd name="T7" fmla="*/ 79 h 91"/>
                <a:gd name="T8" fmla="*/ 28 w 64"/>
                <a:gd name="T9" fmla="*/ 89 h 91"/>
                <a:gd name="T10" fmla="*/ 14 w 64"/>
                <a:gd name="T11" fmla="*/ 86 h 91"/>
                <a:gd name="T12" fmla="*/ 4 w 64"/>
                <a:gd name="T13" fmla="*/ 74 h 91"/>
                <a:gd name="T14" fmla="*/ 18 w 64"/>
                <a:gd name="T15" fmla="*/ 49 h 91"/>
                <a:gd name="T16" fmla="*/ 0 w 64"/>
                <a:gd name="T17" fmla="*/ 40 h 91"/>
                <a:gd name="T18" fmla="*/ 6 w 64"/>
                <a:gd name="T19" fmla="*/ 10 h 91"/>
                <a:gd name="T20" fmla="*/ 14 w 64"/>
                <a:gd name="T21" fmla="*/ 13 h 91"/>
                <a:gd name="T22" fmla="*/ 25 w 64"/>
                <a:gd name="T23" fmla="*/ 0 h 91"/>
                <a:gd name="T24" fmla="*/ 40 w 64"/>
                <a:gd name="T25" fmla="*/ 7 h 91"/>
                <a:gd name="T26" fmla="*/ 46 w 64"/>
                <a:gd name="T27" fmla="*/ 14 h 91"/>
                <a:gd name="T28" fmla="*/ 45 w 64"/>
                <a:gd name="T29" fmla="*/ 27 h 91"/>
                <a:gd name="T30" fmla="*/ 55 w 64"/>
                <a:gd name="T31" fmla="*/ 30 h 91"/>
                <a:gd name="T32" fmla="*/ 57 w 64"/>
                <a:gd name="T33" fmla="*/ 40 h 91"/>
                <a:gd name="T34" fmla="*/ 44 w 64"/>
                <a:gd name="T35" fmla="*/ 43 h 91"/>
                <a:gd name="T36" fmla="*/ 62 w 64"/>
                <a:gd name="T37" fmla="*/ 84 h 91"/>
                <a:gd name="T38" fmla="*/ 64 w 64"/>
                <a:gd name="T39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4" h="91">
                  <a:moveTo>
                    <a:pt x="64" y="91"/>
                  </a:moveTo>
                  <a:lnTo>
                    <a:pt x="46" y="86"/>
                  </a:lnTo>
                  <a:lnTo>
                    <a:pt x="34" y="71"/>
                  </a:lnTo>
                  <a:lnTo>
                    <a:pt x="31" y="79"/>
                  </a:lnTo>
                  <a:lnTo>
                    <a:pt x="28" y="89"/>
                  </a:lnTo>
                  <a:lnTo>
                    <a:pt x="14" y="86"/>
                  </a:lnTo>
                  <a:lnTo>
                    <a:pt x="4" y="74"/>
                  </a:lnTo>
                  <a:lnTo>
                    <a:pt x="18" y="49"/>
                  </a:lnTo>
                  <a:lnTo>
                    <a:pt x="0" y="40"/>
                  </a:lnTo>
                  <a:lnTo>
                    <a:pt x="6" y="10"/>
                  </a:lnTo>
                  <a:lnTo>
                    <a:pt x="14" y="13"/>
                  </a:lnTo>
                  <a:lnTo>
                    <a:pt x="25" y="0"/>
                  </a:lnTo>
                  <a:lnTo>
                    <a:pt x="40" y="7"/>
                  </a:lnTo>
                  <a:lnTo>
                    <a:pt x="46" y="14"/>
                  </a:lnTo>
                  <a:lnTo>
                    <a:pt x="45" y="27"/>
                  </a:lnTo>
                  <a:lnTo>
                    <a:pt x="55" y="30"/>
                  </a:lnTo>
                  <a:lnTo>
                    <a:pt x="57" y="40"/>
                  </a:lnTo>
                  <a:lnTo>
                    <a:pt x="44" y="43"/>
                  </a:lnTo>
                  <a:lnTo>
                    <a:pt x="62" y="84"/>
                  </a:lnTo>
                  <a:lnTo>
                    <a:pt x="64" y="91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84" name="Freeform 258">
              <a:extLst>
                <a:ext uri="{FF2B5EF4-FFF2-40B4-BE49-F238E27FC236}">
                  <a16:creationId xmlns:a16="http://schemas.microsoft.com/office/drawing/2014/main" id="{25837CF7-EB31-47A8-B44B-D227FDA1BB72}"/>
                </a:ext>
              </a:extLst>
            </p:cNvPr>
            <p:cNvSpPr>
              <a:spLocks/>
            </p:cNvSpPr>
            <p:nvPr/>
          </p:nvSpPr>
          <p:spPr bwMode="auto">
            <a:xfrm>
              <a:off x="8777423" y="5384510"/>
              <a:ext cx="158750" cy="138113"/>
            </a:xfrm>
            <a:custGeom>
              <a:avLst/>
              <a:gdLst>
                <a:gd name="T0" fmla="*/ 61 w 100"/>
                <a:gd name="T1" fmla="*/ 87 h 87"/>
                <a:gd name="T2" fmla="*/ 54 w 100"/>
                <a:gd name="T3" fmla="*/ 82 h 87"/>
                <a:gd name="T4" fmla="*/ 42 w 100"/>
                <a:gd name="T5" fmla="*/ 68 h 87"/>
                <a:gd name="T6" fmla="*/ 46 w 100"/>
                <a:gd name="T7" fmla="*/ 52 h 87"/>
                <a:gd name="T8" fmla="*/ 29 w 100"/>
                <a:gd name="T9" fmla="*/ 64 h 87"/>
                <a:gd name="T10" fmla="*/ 4 w 100"/>
                <a:gd name="T11" fmla="*/ 52 h 87"/>
                <a:gd name="T12" fmla="*/ 12 w 100"/>
                <a:gd name="T13" fmla="*/ 41 h 87"/>
                <a:gd name="T14" fmla="*/ 0 w 100"/>
                <a:gd name="T15" fmla="*/ 0 h 87"/>
                <a:gd name="T16" fmla="*/ 15 w 100"/>
                <a:gd name="T17" fmla="*/ 18 h 87"/>
                <a:gd name="T18" fmla="*/ 34 w 100"/>
                <a:gd name="T19" fmla="*/ 11 h 87"/>
                <a:gd name="T20" fmla="*/ 46 w 100"/>
                <a:gd name="T21" fmla="*/ 11 h 87"/>
                <a:gd name="T22" fmla="*/ 69 w 100"/>
                <a:gd name="T23" fmla="*/ 36 h 87"/>
                <a:gd name="T24" fmla="*/ 98 w 100"/>
                <a:gd name="T25" fmla="*/ 39 h 87"/>
                <a:gd name="T26" fmla="*/ 100 w 100"/>
                <a:gd name="T27" fmla="*/ 52 h 87"/>
                <a:gd name="T28" fmla="*/ 89 w 100"/>
                <a:gd name="T29" fmla="*/ 65 h 87"/>
                <a:gd name="T30" fmla="*/ 92 w 100"/>
                <a:gd name="T31" fmla="*/ 78 h 87"/>
                <a:gd name="T32" fmla="*/ 74 w 100"/>
                <a:gd name="T33" fmla="*/ 81 h 87"/>
                <a:gd name="T34" fmla="*/ 61 w 100"/>
                <a:gd name="T35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0" h="87">
                  <a:moveTo>
                    <a:pt x="61" y="87"/>
                  </a:moveTo>
                  <a:lnTo>
                    <a:pt x="54" y="82"/>
                  </a:lnTo>
                  <a:lnTo>
                    <a:pt x="42" y="68"/>
                  </a:lnTo>
                  <a:lnTo>
                    <a:pt x="46" y="52"/>
                  </a:lnTo>
                  <a:lnTo>
                    <a:pt x="29" y="64"/>
                  </a:lnTo>
                  <a:lnTo>
                    <a:pt x="4" y="52"/>
                  </a:lnTo>
                  <a:lnTo>
                    <a:pt x="12" y="41"/>
                  </a:lnTo>
                  <a:lnTo>
                    <a:pt x="0" y="0"/>
                  </a:lnTo>
                  <a:lnTo>
                    <a:pt x="15" y="18"/>
                  </a:lnTo>
                  <a:lnTo>
                    <a:pt x="34" y="11"/>
                  </a:lnTo>
                  <a:lnTo>
                    <a:pt x="46" y="11"/>
                  </a:lnTo>
                  <a:lnTo>
                    <a:pt x="69" y="36"/>
                  </a:lnTo>
                  <a:lnTo>
                    <a:pt x="98" y="39"/>
                  </a:lnTo>
                  <a:lnTo>
                    <a:pt x="100" y="52"/>
                  </a:lnTo>
                  <a:lnTo>
                    <a:pt x="89" y="65"/>
                  </a:lnTo>
                  <a:lnTo>
                    <a:pt x="92" y="78"/>
                  </a:lnTo>
                  <a:lnTo>
                    <a:pt x="74" y="81"/>
                  </a:lnTo>
                  <a:lnTo>
                    <a:pt x="61" y="87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85" name="Freeform 259">
              <a:extLst>
                <a:ext uri="{FF2B5EF4-FFF2-40B4-BE49-F238E27FC236}">
                  <a16:creationId xmlns:a16="http://schemas.microsoft.com/office/drawing/2014/main" id="{11477392-3A0C-4914-86B6-33FCAD17B0F3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4036" y="4014498"/>
              <a:ext cx="201613" cy="211138"/>
            </a:xfrm>
            <a:custGeom>
              <a:avLst/>
              <a:gdLst>
                <a:gd name="T0" fmla="*/ 63 w 127"/>
                <a:gd name="T1" fmla="*/ 133 h 133"/>
                <a:gd name="T2" fmla="*/ 52 w 127"/>
                <a:gd name="T3" fmla="*/ 111 h 133"/>
                <a:gd name="T4" fmla="*/ 31 w 127"/>
                <a:gd name="T5" fmla="*/ 101 h 133"/>
                <a:gd name="T6" fmla="*/ 18 w 127"/>
                <a:gd name="T7" fmla="*/ 83 h 133"/>
                <a:gd name="T8" fmla="*/ 12 w 127"/>
                <a:gd name="T9" fmla="*/ 73 h 133"/>
                <a:gd name="T10" fmla="*/ 28 w 127"/>
                <a:gd name="T11" fmla="*/ 55 h 133"/>
                <a:gd name="T12" fmla="*/ 29 w 127"/>
                <a:gd name="T13" fmla="*/ 45 h 133"/>
                <a:gd name="T14" fmla="*/ 17 w 127"/>
                <a:gd name="T15" fmla="*/ 28 h 133"/>
                <a:gd name="T16" fmla="*/ 16 w 127"/>
                <a:gd name="T17" fmla="*/ 21 h 133"/>
                <a:gd name="T18" fmla="*/ 6 w 127"/>
                <a:gd name="T19" fmla="*/ 14 h 133"/>
                <a:gd name="T20" fmla="*/ 0 w 127"/>
                <a:gd name="T21" fmla="*/ 0 h 133"/>
                <a:gd name="T22" fmla="*/ 40 w 127"/>
                <a:gd name="T23" fmla="*/ 12 h 133"/>
                <a:gd name="T24" fmla="*/ 51 w 127"/>
                <a:gd name="T25" fmla="*/ 10 h 133"/>
                <a:gd name="T26" fmla="*/ 98 w 127"/>
                <a:gd name="T27" fmla="*/ 40 h 133"/>
                <a:gd name="T28" fmla="*/ 127 w 127"/>
                <a:gd name="T29" fmla="*/ 75 h 133"/>
                <a:gd name="T30" fmla="*/ 113 w 127"/>
                <a:gd name="T31" fmla="*/ 101 h 133"/>
                <a:gd name="T32" fmla="*/ 113 w 127"/>
                <a:gd name="T33" fmla="*/ 119 h 133"/>
                <a:gd name="T34" fmla="*/ 101 w 127"/>
                <a:gd name="T35" fmla="*/ 128 h 133"/>
                <a:gd name="T36" fmla="*/ 93 w 127"/>
                <a:gd name="T37" fmla="*/ 124 h 133"/>
                <a:gd name="T38" fmla="*/ 63 w 127"/>
                <a:gd name="T39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7" h="133">
                  <a:moveTo>
                    <a:pt x="63" y="133"/>
                  </a:moveTo>
                  <a:lnTo>
                    <a:pt x="52" y="111"/>
                  </a:lnTo>
                  <a:lnTo>
                    <a:pt x="31" y="101"/>
                  </a:lnTo>
                  <a:lnTo>
                    <a:pt x="18" y="83"/>
                  </a:lnTo>
                  <a:lnTo>
                    <a:pt x="12" y="73"/>
                  </a:lnTo>
                  <a:lnTo>
                    <a:pt x="28" y="55"/>
                  </a:lnTo>
                  <a:lnTo>
                    <a:pt x="29" y="45"/>
                  </a:lnTo>
                  <a:lnTo>
                    <a:pt x="17" y="28"/>
                  </a:lnTo>
                  <a:lnTo>
                    <a:pt x="16" y="21"/>
                  </a:lnTo>
                  <a:lnTo>
                    <a:pt x="6" y="14"/>
                  </a:lnTo>
                  <a:lnTo>
                    <a:pt x="0" y="0"/>
                  </a:lnTo>
                  <a:lnTo>
                    <a:pt x="40" y="12"/>
                  </a:lnTo>
                  <a:lnTo>
                    <a:pt x="51" y="10"/>
                  </a:lnTo>
                  <a:lnTo>
                    <a:pt x="98" y="40"/>
                  </a:lnTo>
                  <a:lnTo>
                    <a:pt x="127" y="75"/>
                  </a:lnTo>
                  <a:lnTo>
                    <a:pt x="113" y="101"/>
                  </a:lnTo>
                  <a:lnTo>
                    <a:pt x="113" y="119"/>
                  </a:lnTo>
                  <a:lnTo>
                    <a:pt x="101" y="128"/>
                  </a:lnTo>
                  <a:lnTo>
                    <a:pt x="93" y="124"/>
                  </a:lnTo>
                  <a:lnTo>
                    <a:pt x="63" y="133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86" name="Freeform 260">
              <a:extLst>
                <a:ext uri="{FF2B5EF4-FFF2-40B4-BE49-F238E27FC236}">
                  <a16:creationId xmlns:a16="http://schemas.microsoft.com/office/drawing/2014/main" id="{EE1C559F-CE95-4403-9C88-08090FBE2113}"/>
                </a:ext>
              </a:extLst>
            </p:cNvPr>
            <p:cNvSpPr>
              <a:spLocks/>
            </p:cNvSpPr>
            <p:nvPr/>
          </p:nvSpPr>
          <p:spPr bwMode="auto">
            <a:xfrm>
              <a:off x="9742623" y="3844635"/>
              <a:ext cx="269875" cy="307975"/>
            </a:xfrm>
            <a:custGeom>
              <a:avLst/>
              <a:gdLst>
                <a:gd name="T0" fmla="*/ 60 w 170"/>
                <a:gd name="T1" fmla="*/ 194 h 194"/>
                <a:gd name="T2" fmla="*/ 46 w 170"/>
                <a:gd name="T3" fmla="*/ 182 h 194"/>
                <a:gd name="T4" fmla="*/ 17 w 170"/>
                <a:gd name="T5" fmla="*/ 147 h 194"/>
                <a:gd name="T6" fmla="*/ 33 w 170"/>
                <a:gd name="T7" fmla="*/ 130 h 194"/>
                <a:gd name="T8" fmla="*/ 4 w 170"/>
                <a:gd name="T9" fmla="*/ 92 h 194"/>
                <a:gd name="T10" fmla="*/ 0 w 170"/>
                <a:gd name="T11" fmla="*/ 60 h 194"/>
                <a:gd name="T12" fmla="*/ 39 w 170"/>
                <a:gd name="T13" fmla="*/ 17 h 194"/>
                <a:gd name="T14" fmla="*/ 78 w 170"/>
                <a:gd name="T15" fmla="*/ 0 h 194"/>
                <a:gd name="T16" fmla="*/ 93 w 170"/>
                <a:gd name="T17" fmla="*/ 11 h 194"/>
                <a:gd name="T18" fmla="*/ 112 w 170"/>
                <a:gd name="T19" fmla="*/ 18 h 194"/>
                <a:gd name="T20" fmla="*/ 125 w 170"/>
                <a:gd name="T21" fmla="*/ 40 h 194"/>
                <a:gd name="T22" fmla="*/ 131 w 170"/>
                <a:gd name="T23" fmla="*/ 75 h 194"/>
                <a:gd name="T24" fmla="*/ 151 w 170"/>
                <a:gd name="T25" fmla="*/ 100 h 194"/>
                <a:gd name="T26" fmla="*/ 170 w 170"/>
                <a:gd name="T27" fmla="*/ 110 h 194"/>
                <a:gd name="T28" fmla="*/ 165 w 170"/>
                <a:gd name="T29" fmla="*/ 142 h 194"/>
                <a:gd name="T30" fmla="*/ 160 w 170"/>
                <a:gd name="T31" fmla="*/ 142 h 194"/>
                <a:gd name="T32" fmla="*/ 132 w 170"/>
                <a:gd name="T33" fmla="*/ 147 h 194"/>
                <a:gd name="T34" fmla="*/ 86 w 170"/>
                <a:gd name="T35" fmla="*/ 135 h 194"/>
                <a:gd name="T36" fmla="*/ 69 w 170"/>
                <a:gd name="T37" fmla="*/ 170 h 194"/>
                <a:gd name="T38" fmla="*/ 60 w 170"/>
                <a:gd name="T39" fmla="*/ 19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0" h="194">
                  <a:moveTo>
                    <a:pt x="60" y="194"/>
                  </a:moveTo>
                  <a:lnTo>
                    <a:pt x="46" y="182"/>
                  </a:lnTo>
                  <a:lnTo>
                    <a:pt x="17" y="147"/>
                  </a:lnTo>
                  <a:lnTo>
                    <a:pt x="33" y="130"/>
                  </a:lnTo>
                  <a:lnTo>
                    <a:pt x="4" y="92"/>
                  </a:lnTo>
                  <a:lnTo>
                    <a:pt x="0" y="60"/>
                  </a:lnTo>
                  <a:lnTo>
                    <a:pt x="39" y="17"/>
                  </a:lnTo>
                  <a:lnTo>
                    <a:pt x="78" y="0"/>
                  </a:lnTo>
                  <a:lnTo>
                    <a:pt x="93" y="11"/>
                  </a:lnTo>
                  <a:lnTo>
                    <a:pt x="112" y="18"/>
                  </a:lnTo>
                  <a:lnTo>
                    <a:pt x="125" y="40"/>
                  </a:lnTo>
                  <a:lnTo>
                    <a:pt x="131" y="75"/>
                  </a:lnTo>
                  <a:lnTo>
                    <a:pt x="151" y="100"/>
                  </a:lnTo>
                  <a:lnTo>
                    <a:pt x="170" y="110"/>
                  </a:lnTo>
                  <a:lnTo>
                    <a:pt x="165" y="142"/>
                  </a:lnTo>
                  <a:lnTo>
                    <a:pt x="160" y="142"/>
                  </a:lnTo>
                  <a:lnTo>
                    <a:pt x="132" y="147"/>
                  </a:lnTo>
                  <a:lnTo>
                    <a:pt x="86" y="135"/>
                  </a:lnTo>
                  <a:lnTo>
                    <a:pt x="69" y="170"/>
                  </a:lnTo>
                  <a:lnTo>
                    <a:pt x="60" y="194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87" name="Freeform 261">
              <a:extLst>
                <a:ext uri="{FF2B5EF4-FFF2-40B4-BE49-F238E27FC236}">
                  <a16:creationId xmlns:a16="http://schemas.microsoft.com/office/drawing/2014/main" id="{B77341F5-0C66-4416-BA8B-F359E1D6FE5D}"/>
                </a:ext>
              </a:extLst>
            </p:cNvPr>
            <p:cNvSpPr>
              <a:spLocks/>
            </p:cNvSpPr>
            <p:nvPr/>
          </p:nvSpPr>
          <p:spPr bwMode="auto">
            <a:xfrm>
              <a:off x="8210686" y="5603585"/>
              <a:ext cx="28575" cy="39688"/>
            </a:xfrm>
            <a:custGeom>
              <a:avLst/>
              <a:gdLst>
                <a:gd name="T0" fmla="*/ 10 w 18"/>
                <a:gd name="T1" fmla="*/ 25 h 25"/>
                <a:gd name="T2" fmla="*/ 7 w 18"/>
                <a:gd name="T3" fmla="*/ 23 h 25"/>
                <a:gd name="T4" fmla="*/ 4 w 18"/>
                <a:gd name="T5" fmla="*/ 12 h 25"/>
                <a:gd name="T6" fmla="*/ 0 w 18"/>
                <a:gd name="T7" fmla="*/ 8 h 25"/>
                <a:gd name="T8" fmla="*/ 2 w 18"/>
                <a:gd name="T9" fmla="*/ 3 h 25"/>
                <a:gd name="T10" fmla="*/ 4 w 18"/>
                <a:gd name="T11" fmla="*/ 2 h 25"/>
                <a:gd name="T12" fmla="*/ 7 w 18"/>
                <a:gd name="T13" fmla="*/ 0 h 25"/>
                <a:gd name="T14" fmla="*/ 8 w 18"/>
                <a:gd name="T15" fmla="*/ 1 h 25"/>
                <a:gd name="T16" fmla="*/ 13 w 18"/>
                <a:gd name="T17" fmla="*/ 5 h 25"/>
                <a:gd name="T18" fmla="*/ 15 w 18"/>
                <a:gd name="T19" fmla="*/ 10 h 25"/>
                <a:gd name="T20" fmla="*/ 15 w 18"/>
                <a:gd name="T21" fmla="*/ 12 h 25"/>
                <a:gd name="T22" fmla="*/ 18 w 18"/>
                <a:gd name="T23" fmla="*/ 18 h 25"/>
                <a:gd name="T24" fmla="*/ 18 w 18"/>
                <a:gd name="T25" fmla="*/ 22 h 25"/>
                <a:gd name="T26" fmla="*/ 16 w 18"/>
                <a:gd name="T27" fmla="*/ 25 h 25"/>
                <a:gd name="T28" fmla="*/ 10 w 18"/>
                <a:gd name="T2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" h="25">
                  <a:moveTo>
                    <a:pt x="10" y="25"/>
                  </a:moveTo>
                  <a:lnTo>
                    <a:pt x="7" y="23"/>
                  </a:lnTo>
                  <a:lnTo>
                    <a:pt x="4" y="12"/>
                  </a:lnTo>
                  <a:lnTo>
                    <a:pt x="0" y="8"/>
                  </a:lnTo>
                  <a:lnTo>
                    <a:pt x="2" y="3"/>
                  </a:lnTo>
                  <a:lnTo>
                    <a:pt x="4" y="2"/>
                  </a:lnTo>
                  <a:lnTo>
                    <a:pt x="7" y="0"/>
                  </a:lnTo>
                  <a:lnTo>
                    <a:pt x="8" y="1"/>
                  </a:lnTo>
                  <a:lnTo>
                    <a:pt x="13" y="5"/>
                  </a:lnTo>
                  <a:lnTo>
                    <a:pt x="15" y="10"/>
                  </a:lnTo>
                  <a:lnTo>
                    <a:pt x="15" y="12"/>
                  </a:lnTo>
                  <a:lnTo>
                    <a:pt x="18" y="18"/>
                  </a:lnTo>
                  <a:lnTo>
                    <a:pt x="18" y="22"/>
                  </a:lnTo>
                  <a:lnTo>
                    <a:pt x="16" y="25"/>
                  </a:lnTo>
                  <a:lnTo>
                    <a:pt x="10" y="25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88" name="Freeform 262">
              <a:extLst>
                <a:ext uri="{FF2B5EF4-FFF2-40B4-BE49-F238E27FC236}">
                  <a16:creationId xmlns:a16="http://schemas.microsoft.com/office/drawing/2014/main" id="{57BD892B-EBCD-4069-BBC8-D75C179560A4}"/>
                </a:ext>
              </a:extLst>
            </p:cNvPr>
            <p:cNvSpPr>
              <a:spLocks/>
            </p:cNvSpPr>
            <p:nvPr/>
          </p:nvSpPr>
          <p:spPr bwMode="auto">
            <a:xfrm>
              <a:off x="9815648" y="4903498"/>
              <a:ext cx="180975" cy="169863"/>
            </a:xfrm>
            <a:custGeom>
              <a:avLst/>
              <a:gdLst>
                <a:gd name="T0" fmla="*/ 95 w 114"/>
                <a:gd name="T1" fmla="*/ 107 h 107"/>
                <a:gd name="T2" fmla="*/ 64 w 114"/>
                <a:gd name="T3" fmla="*/ 91 h 107"/>
                <a:gd name="T4" fmla="*/ 49 w 114"/>
                <a:gd name="T5" fmla="*/ 88 h 107"/>
                <a:gd name="T6" fmla="*/ 40 w 114"/>
                <a:gd name="T7" fmla="*/ 72 h 107"/>
                <a:gd name="T8" fmla="*/ 19 w 114"/>
                <a:gd name="T9" fmla="*/ 69 h 107"/>
                <a:gd name="T10" fmla="*/ 11 w 114"/>
                <a:gd name="T11" fmla="*/ 60 h 107"/>
                <a:gd name="T12" fmla="*/ 3 w 114"/>
                <a:gd name="T13" fmla="*/ 55 h 107"/>
                <a:gd name="T14" fmla="*/ 13 w 114"/>
                <a:gd name="T15" fmla="*/ 47 h 107"/>
                <a:gd name="T16" fmla="*/ 3 w 114"/>
                <a:gd name="T17" fmla="*/ 35 h 107"/>
                <a:gd name="T18" fmla="*/ 4 w 114"/>
                <a:gd name="T19" fmla="*/ 23 h 107"/>
                <a:gd name="T20" fmla="*/ 0 w 114"/>
                <a:gd name="T21" fmla="*/ 14 h 107"/>
                <a:gd name="T22" fmla="*/ 7 w 114"/>
                <a:gd name="T23" fmla="*/ 4 h 107"/>
                <a:gd name="T24" fmla="*/ 16 w 114"/>
                <a:gd name="T25" fmla="*/ 0 h 107"/>
                <a:gd name="T26" fmla="*/ 36 w 114"/>
                <a:gd name="T27" fmla="*/ 2 h 107"/>
                <a:gd name="T28" fmla="*/ 41 w 114"/>
                <a:gd name="T29" fmla="*/ 15 h 107"/>
                <a:gd name="T30" fmla="*/ 52 w 114"/>
                <a:gd name="T31" fmla="*/ 26 h 107"/>
                <a:gd name="T32" fmla="*/ 64 w 114"/>
                <a:gd name="T33" fmla="*/ 35 h 107"/>
                <a:gd name="T34" fmla="*/ 66 w 114"/>
                <a:gd name="T35" fmla="*/ 49 h 107"/>
                <a:gd name="T36" fmla="*/ 61 w 114"/>
                <a:gd name="T37" fmla="*/ 55 h 107"/>
                <a:gd name="T38" fmla="*/ 70 w 114"/>
                <a:gd name="T39" fmla="*/ 67 h 107"/>
                <a:gd name="T40" fmla="*/ 69 w 114"/>
                <a:gd name="T41" fmla="*/ 78 h 107"/>
                <a:gd name="T42" fmla="*/ 100 w 114"/>
                <a:gd name="T43" fmla="*/ 88 h 107"/>
                <a:gd name="T44" fmla="*/ 98 w 114"/>
                <a:gd name="T45" fmla="*/ 98 h 107"/>
                <a:gd name="T46" fmla="*/ 114 w 114"/>
                <a:gd name="T47" fmla="*/ 106 h 107"/>
                <a:gd name="T48" fmla="*/ 95 w 114"/>
                <a:gd name="T49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4" h="107">
                  <a:moveTo>
                    <a:pt x="95" y="107"/>
                  </a:moveTo>
                  <a:lnTo>
                    <a:pt x="64" y="91"/>
                  </a:lnTo>
                  <a:lnTo>
                    <a:pt x="49" y="88"/>
                  </a:lnTo>
                  <a:lnTo>
                    <a:pt x="40" y="72"/>
                  </a:lnTo>
                  <a:lnTo>
                    <a:pt x="19" y="69"/>
                  </a:lnTo>
                  <a:lnTo>
                    <a:pt x="11" y="60"/>
                  </a:lnTo>
                  <a:lnTo>
                    <a:pt x="3" y="55"/>
                  </a:lnTo>
                  <a:lnTo>
                    <a:pt x="13" y="47"/>
                  </a:lnTo>
                  <a:lnTo>
                    <a:pt x="3" y="35"/>
                  </a:lnTo>
                  <a:lnTo>
                    <a:pt x="4" y="23"/>
                  </a:lnTo>
                  <a:lnTo>
                    <a:pt x="0" y="14"/>
                  </a:lnTo>
                  <a:lnTo>
                    <a:pt x="7" y="4"/>
                  </a:lnTo>
                  <a:lnTo>
                    <a:pt x="16" y="0"/>
                  </a:lnTo>
                  <a:lnTo>
                    <a:pt x="36" y="2"/>
                  </a:lnTo>
                  <a:lnTo>
                    <a:pt x="41" y="15"/>
                  </a:lnTo>
                  <a:lnTo>
                    <a:pt x="52" y="26"/>
                  </a:lnTo>
                  <a:lnTo>
                    <a:pt x="64" y="35"/>
                  </a:lnTo>
                  <a:lnTo>
                    <a:pt x="66" y="49"/>
                  </a:lnTo>
                  <a:lnTo>
                    <a:pt x="61" y="55"/>
                  </a:lnTo>
                  <a:lnTo>
                    <a:pt x="70" y="67"/>
                  </a:lnTo>
                  <a:lnTo>
                    <a:pt x="69" y="78"/>
                  </a:lnTo>
                  <a:lnTo>
                    <a:pt x="100" y="88"/>
                  </a:lnTo>
                  <a:lnTo>
                    <a:pt x="98" y="98"/>
                  </a:lnTo>
                  <a:lnTo>
                    <a:pt x="114" y="106"/>
                  </a:lnTo>
                  <a:lnTo>
                    <a:pt x="95" y="107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89" name="Freeform 263">
              <a:extLst>
                <a:ext uri="{FF2B5EF4-FFF2-40B4-BE49-F238E27FC236}">
                  <a16:creationId xmlns:a16="http://schemas.microsoft.com/office/drawing/2014/main" id="{6192BB39-5B15-40E4-9F73-C0DE3BDC99C3}"/>
                </a:ext>
              </a:extLst>
            </p:cNvPr>
            <p:cNvSpPr>
              <a:spLocks/>
            </p:cNvSpPr>
            <p:nvPr/>
          </p:nvSpPr>
          <p:spPr bwMode="auto">
            <a:xfrm>
              <a:off x="8090036" y="5533735"/>
              <a:ext cx="53975" cy="53975"/>
            </a:xfrm>
            <a:custGeom>
              <a:avLst/>
              <a:gdLst>
                <a:gd name="T0" fmla="*/ 18 w 34"/>
                <a:gd name="T1" fmla="*/ 34 h 34"/>
                <a:gd name="T2" fmla="*/ 13 w 34"/>
                <a:gd name="T3" fmla="*/ 33 h 34"/>
                <a:gd name="T4" fmla="*/ 9 w 34"/>
                <a:gd name="T5" fmla="*/ 29 h 34"/>
                <a:gd name="T6" fmla="*/ 4 w 34"/>
                <a:gd name="T7" fmla="*/ 23 h 34"/>
                <a:gd name="T8" fmla="*/ 2 w 34"/>
                <a:gd name="T9" fmla="*/ 22 h 34"/>
                <a:gd name="T10" fmla="*/ 0 w 34"/>
                <a:gd name="T11" fmla="*/ 22 h 34"/>
                <a:gd name="T12" fmla="*/ 0 w 34"/>
                <a:gd name="T13" fmla="*/ 20 h 34"/>
                <a:gd name="T14" fmla="*/ 27 w 34"/>
                <a:gd name="T15" fmla="*/ 0 h 34"/>
                <a:gd name="T16" fmla="*/ 27 w 34"/>
                <a:gd name="T17" fmla="*/ 0 h 34"/>
                <a:gd name="T18" fmla="*/ 27 w 34"/>
                <a:gd name="T19" fmla="*/ 0 h 34"/>
                <a:gd name="T20" fmla="*/ 32 w 34"/>
                <a:gd name="T21" fmla="*/ 8 h 34"/>
                <a:gd name="T22" fmla="*/ 33 w 34"/>
                <a:gd name="T23" fmla="*/ 12 h 34"/>
                <a:gd name="T24" fmla="*/ 34 w 34"/>
                <a:gd name="T25" fmla="*/ 22 h 34"/>
                <a:gd name="T26" fmla="*/ 32 w 34"/>
                <a:gd name="T27" fmla="*/ 26 h 34"/>
                <a:gd name="T28" fmla="*/ 29 w 34"/>
                <a:gd name="T29" fmla="*/ 31 h 34"/>
                <a:gd name="T30" fmla="*/ 22 w 34"/>
                <a:gd name="T31" fmla="*/ 31 h 34"/>
                <a:gd name="T32" fmla="*/ 18 w 34"/>
                <a:gd name="T33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" h="34">
                  <a:moveTo>
                    <a:pt x="18" y="34"/>
                  </a:moveTo>
                  <a:lnTo>
                    <a:pt x="13" y="33"/>
                  </a:lnTo>
                  <a:lnTo>
                    <a:pt x="9" y="29"/>
                  </a:lnTo>
                  <a:lnTo>
                    <a:pt x="4" y="23"/>
                  </a:lnTo>
                  <a:lnTo>
                    <a:pt x="2" y="22"/>
                  </a:lnTo>
                  <a:lnTo>
                    <a:pt x="0" y="22"/>
                  </a:lnTo>
                  <a:lnTo>
                    <a:pt x="0" y="2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32" y="8"/>
                  </a:lnTo>
                  <a:lnTo>
                    <a:pt x="33" y="12"/>
                  </a:lnTo>
                  <a:lnTo>
                    <a:pt x="34" y="22"/>
                  </a:lnTo>
                  <a:lnTo>
                    <a:pt x="32" y="26"/>
                  </a:lnTo>
                  <a:lnTo>
                    <a:pt x="29" y="31"/>
                  </a:lnTo>
                  <a:lnTo>
                    <a:pt x="22" y="31"/>
                  </a:lnTo>
                  <a:lnTo>
                    <a:pt x="18" y="34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90" name="Freeform 264">
              <a:extLst>
                <a:ext uri="{FF2B5EF4-FFF2-40B4-BE49-F238E27FC236}">
                  <a16:creationId xmlns:a16="http://schemas.microsoft.com/office/drawing/2014/main" id="{95F616CC-A8D5-4DD1-A7B2-2C00C6F52B90}"/>
                </a:ext>
              </a:extLst>
            </p:cNvPr>
            <p:cNvSpPr>
              <a:spLocks/>
            </p:cNvSpPr>
            <p:nvPr/>
          </p:nvSpPr>
          <p:spPr bwMode="auto">
            <a:xfrm>
              <a:off x="9772786" y="3346160"/>
              <a:ext cx="401638" cy="411163"/>
            </a:xfrm>
            <a:custGeom>
              <a:avLst/>
              <a:gdLst>
                <a:gd name="T0" fmla="*/ 175 w 253"/>
                <a:gd name="T1" fmla="*/ 259 h 259"/>
                <a:gd name="T2" fmla="*/ 134 w 253"/>
                <a:gd name="T3" fmla="*/ 231 h 259"/>
                <a:gd name="T4" fmla="*/ 98 w 253"/>
                <a:gd name="T5" fmla="*/ 223 h 259"/>
                <a:gd name="T6" fmla="*/ 36 w 253"/>
                <a:gd name="T7" fmla="*/ 172 h 259"/>
                <a:gd name="T8" fmla="*/ 32 w 253"/>
                <a:gd name="T9" fmla="*/ 142 h 259"/>
                <a:gd name="T10" fmla="*/ 16 w 253"/>
                <a:gd name="T11" fmla="*/ 124 h 259"/>
                <a:gd name="T12" fmla="*/ 27 w 253"/>
                <a:gd name="T13" fmla="*/ 101 h 259"/>
                <a:gd name="T14" fmla="*/ 23 w 253"/>
                <a:gd name="T15" fmla="*/ 89 h 259"/>
                <a:gd name="T16" fmla="*/ 0 w 253"/>
                <a:gd name="T17" fmla="*/ 85 h 259"/>
                <a:gd name="T18" fmla="*/ 19 w 253"/>
                <a:gd name="T19" fmla="*/ 77 h 259"/>
                <a:gd name="T20" fmla="*/ 70 w 253"/>
                <a:gd name="T21" fmla="*/ 65 h 259"/>
                <a:gd name="T22" fmla="*/ 74 w 253"/>
                <a:gd name="T23" fmla="*/ 37 h 259"/>
                <a:gd name="T24" fmla="*/ 108 w 253"/>
                <a:gd name="T25" fmla="*/ 21 h 259"/>
                <a:gd name="T26" fmla="*/ 127 w 253"/>
                <a:gd name="T27" fmla="*/ 20 h 259"/>
                <a:gd name="T28" fmla="*/ 137 w 253"/>
                <a:gd name="T29" fmla="*/ 0 h 259"/>
                <a:gd name="T30" fmla="*/ 157 w 253"/>
                <a:gd name="T31" fmla="*/ 3 h 259"/>
                <a:gd name="T32" fmla="*/ 175 w 253"/>
                <a:gd name="T33" fmla="*/ 2 h 259"/>
                <a:gd name="T34" fmla="*/ 198 w 253"/>
                <a:gd name="T35" fmla="*/ 3 h 259"/>
                <a:gd name="T36" fmla="*/ 197 w 253"/>
                <a:gd name="T37" fmla="*/ 12 h 259"/>
                <a:gd name="T38" fmla="*/ 197 w 253"/>
                <a:gd name="T39" fmla="*/ 35 h 259"/>
                <a:gd name="T40" fmla="*/ 199 w 253"/>
                <a:gd name="T41" fmla="*/ 44 h 259"/>
                <a:gd name="T42" fmla="*/ 184 w 253"/>
                <a:gd name="T43" fmla="*/ 69 h 259"/>
                <a:gd name="T44" fmla="*/ 188 w 253"/>
                <a:gd name="T45" fmla="*/ 77 h 259"/>
                <a:gd name="T46" fmla="*/ 203 w 253"/>
                <a:gd name="T47" fmla="*/ 77 h 259"/>
                <a:gd name="T48" fmla="*/ 213 w 253"/>
                <a:gd name="T49" fmla="*/ 80 h 259"/>
                <a:gd name="T50" fmla="*/ 218 w 253"/>
                <a:gd name="T51" fmla="*/ 85 h 259"/>
                <a:gd name="T52" fmla="*/ 210 w 253"/>
                <a:gd name="T53" fmla="*/ 99 h 259"/>
                <a:gd name="T54" fmla="*/ 219 w 253"/>
                <a:gd name="T55" fmla="*/ 110 h 259"/>
                <a:gd name="T56" fmla="*/ 212 w 253"/>
                <a:gd name="T57" fmla="*/ 114 h 259"/>
                <a:gd name="T58" fmla="*/ 200 w 253"/>
                <a:gd name="T59" fmla="*/ 114 h 259"/>
                <a:gd name="T60" fmla="*/ 189 w 253"/>
                <a:gd name="T61" fmla="*/ 123 h 259"/>
                <a:gd name="T62" fmla="*/ 188 w 253"/>
                <a:gd name="T63" fmla="*/ 136 h 259"/>
                <a:gd name="T64" fmla="*/ 186 w 253"/>
                <a:gd name="T65" fmla="*/ 141 h 259"/>
                <a:gd name="T66" fmla="*/ 189 w 253"/>
                <a:gd name="T67" fmla="*/ 150 h 259"/>
                <a:gd name="T68" fmla="*/ 189 w 253"/>
                <a:gd name="T69" fmla="*/ 160 h 259"/>
                <a:gd name="T70" fmla="*/ 193 w 253"/>
                <a:gd name="T71" fmla="*/ 176 h 259"/>
                <a:gd name="T72" fmla="*/ 200 w 253"/>
                <a:gd name="T73" fmla="*/ 184 h 259"/>
                <a:gd name="T74" fmla="*/ 198 w 253"/>
                <a:gd name="T75" fmla="*/ 189 h 259"/>
                <a:gd name="T76" fmla="*/ 205 w 253"/>
                <a:gd name="T77" fmla="*/ 197 h 259"/>
                <a:gd name="T78" fmla="*/ 241 w 253"/>
                <a:gd name="T79" fmla="*/ 193 h 259"/>
                <a:gd name="T80" fmla="*/ 246 w 253"/>
                <a:gd name="T81" fmla="*/ 199 h 259"/>
                <a:gd name="T82" fmla="*/ 246 w 253"/>
                <a:gd name="T83" fmla="*/ 201 h 259"/>
                <a:gd name="T84" fmla="*/ 241 w 253"/>
                <a:gd name="T85" fmla="*/ 208 h 259"/>
                <a:gd name="T86" fmla="*/ 242 w 253"/>
                <a:gd name="T87" fmla="*/ 216 h 259"/>
                <a:gd name="T88" fmla="*/ 253 w 253"/>
                <a:gd name="T89" fmla="*/ 233 h 259"/>
                <a:gd name="T90" fmla="*/ 251 w 253"/>
                <a:gd name="T91" fmla="*/ 239 h 259"/>
                <a:gd name="T92" fmla="*/ 244 w 253"/>
                <a:gd name="T93" fmla="*/ 242 h 259"/>
                <a:gd name="T94" fmla="*/ 237 w 253"/>
                <a:gd name="T95" fmla="*/ 250 h 259"/>
                <a:gd name="T96" fmla="*/ 193 w 253"/>
                <a:gd name="T97" fmla="*/ 239 h 259"/>
                <a:gd name="T98" fmla="*/ 180 w 253"/>
                <a:gd name="T99" fmla="*/ 245 h 259"/>
                <a:gd name="T100" fmla="*/ 175 w 253"/>
                <a:gd name="T101" fmla="*/ 259 h 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53" h="259">
                  <a:moveTo>
                    <a:pt x="175" y="259"/>
                  </a:moveTo>
                  <a:lnTo>
                    <a:pt x="134" y="231"/>
                  </a:lnTo>
                  <a:lnTo>
                    <a:pt x="98" y="223"/>
                  </a:lnTo>
                  <a:lnTo>
                    <a:pt x="36" y="172"/>
                  </a:lnTo>
                  <a:lnTo>
                    <a:pt x="32" y="142"/>
                  </a:lnTo>
                  <a:lnTo>
                    <a:pt x="16" y="124"/>
                  </a:lnTo>
                  <a:lnTo>
                    <a:pt x="27" y="101"/>
                  </a:lnTo>
                  <a:lnTo>
                    <a:pt x="23" y="89"/>
                  </a:lnTo>
                  <a:lnTo>
                    <a:pt x="0" y="85"/>
                  </a:lnTo>
                  <a:lnTo>
                    <a:pt x="19" y="77"/>
                  </a:lnTo>
                  <a:lnTo>
                    <a:pt x="70" y="65"/>
                  </a:lnTo>
                  <a:lnTo>
                    <a:pt x="74" y="37"/>
                  </a:lnTo>
                  <a:lnTo>
                    <a:pt x="108" y="21"/>
                  </a:lnTo>
                  <a:lnTo>
                    <a:pt x="127" y="20"/>
                  </a:lnTo>
                  <a:lnTo>
                    <a:pt x="137" y="0"/>
                  </a:lnTo>
                  <a:lnTo>
                    <a:pt x="157" y="3"/>
                  </a:lnTo>
                  <a:lnTo>
                    <a:pt x="175" y="2"/>
                  </a:lnTo>
                  <a:lnTo>
                    <a:pt x="198" y="3"/>
                  </a:lnTo>
                  <a:lnTo>
                    <a:pt x="197" y="12"/>
                  </a:lnTo>
                  <a:lnTo>
                    <a:pt x="197" y="35"/>
                  </a:lnTo>
                  <a:lnTo>
                    <a:pt x="199" y="44"/>
                  </a:lnTo>
                  <a:lnTo>
                    <a:pt x="184" y="69"/>
                  </a:lnTo>
                  <a:lnTo>
                    <a:pt x="188" y="77"/>
                  </a:lnTo>
                  <a:lnTo>
                    <a:pt x="203" y="77"/>
                  </a:lnTo>
                  <a:lnTo>
                    <a:pt x="213" y="80"/>
                  </a:lnTo>
                  <a:lnTo>
                    <a:pt x="218" y="85"/>
                  </a:lnTo>
                  <a:lnTo>
                    <a:pt x="210" y="99"/>
                  </a:lnTo>
                  <a:lnTo>
                    <a:pt x="219" y="110"/>
                  </a:lnTo>
                  <a:lnTo>
                    <a:pt x="212" y="114"/>
                  </a:lnTo>
                  <a:lnTo>
                    <a:pt x="200" y="114"/>
                  </a:lnTo>
                  <a:lnTo>
                    <a:pt x="189" y="123"/>
                  </a:lnTo>
                  <a:lnTo>
                    <a:pt x="188" y="136"/>
                  </a:lnTo>
                  <a:lnTo>
                    <a:pt x="186" y="141"/>
                  </a:lnTo>
                  <a:lnTo>
                    <a:pt x="189" y="150"/>
                  </a:lnTo>
                  <a:lnTo>
                    <a:pt x="189" y="160"/>
                  </a:lnTo>
                  <a:lnTo>
                    <a:pt x="193" y="176"/>
                  </a:lnTo>
                  <a:lnTo>
                    <a:pt x="200" y="184"/>
                  </a:lnTo>
                  <a:lnTo>
                    <a:pt x="198" y="189"/>
                  </a:lnTo>
                  <a:lnTo>
                    <a:pt x="205" y="197"/>
                  </a:lnTo>
                  <a:lnTo>
                    <a:pt x="241" y="193"/>
                  </a:lnTo>
                  <a:lnTo>
                    <a:pt x="246" y="199"/>
                  </a:lnTo>
                  <a:lnTo>
                    <a:pt x="246" y="201"/>
                  </a:lnTo>
                  <a:lnTo>
                    <a:pt x="241" y="208"/>
                  </a:lnTo>
                  <a:lnTo>
                    <a:pt x="242" y="216"/>
                  </a:lnTo>
                  <a:lnTo>
                    <a:pt x="253" y="233"/>
                  </a:lnTo>
                  <a:lnTo>
                    <a:pt x="251" y="239"/>
                  </a:lnTo>
                  <a:lnTo>
                    <a:pt x="244" y="242"/>
                  </a:lnTo>
                  <a:lnTo>
                    <a:pt x="237" y="250"/>
                  </a:lnTo>
                  <a:lnTo>
                    <a:pt x="193" y="239"/>
                  </a:lnTo>
                  <a:lnTo>
                    <a:pt x="180" y="245"/>
                  </a:lnTo>
                  <a:lnTo>
                    <a:pt x="175" y="259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91" name="Freeform 265">
              <a:extLst>
                <a:ext uri="{FF2B5EF4-FFF2-40B4-BE49-F238E27FC236}">
                  <a16:creationId xmlns:a16="http://schemas.microsoft.com/office/drawing/2014/main" id="{2F0CC7A8-7441-4E95-857B-4992412A2EAF}"/>
                </a:ext>
              </a:extLst>
            </p:cNvPr>
            <p:cNvSpPr>
              <a:spLocks/>
            </p:cNvSpPr>
            <p:nvPr/>
          </p:nvSpPr>
          <p:spPr bwMode="auto">
            <a:xfrm>
              <a:off x="9560061" y="4508210"/>
              <a:ext cx="138113" cy="169863"/>
            </a:xfrm>
            <a:custGeom>
              <a:avLst/>
              <a:gdLst>
                <a:gd name="T0" fmla="*/ 44 w 87"/>
                <a:gd name="T1" fmla="*/ 107 h 107"/>
                <a:gd name="T2" fmla="*/ 34 w 87"/>
                <a:gd name="T3" fmla="*/ 100 h 107"/>
                <a:gd name="T4" fmla="*/ 26 w 87"/>
                <a:gd name="T5" fmla="*/ 102 h 107"/>
                <a:gd name="T6" fmla="*/ 13 w 87"/>
                <a:gd name="T7" fmla="*/ 103 h 107"/>
                <a:gd name="T8" fmla="*/ 5 w 87"/>
                <a:gd name="T9" fmla="*/ 100 h 107"/>
                <a:gd name="T10" fmla="*/ 9 w 87"/>
                <a:gd name="T11" fmla="*/ 81 h 107"/>
                <a:gd name="T12" fmla="*/ 6 w 87"/>
                <a:gd name="T13" fmla="*/ 73 h 107"/>
                <a:gd name="T14" fmla="*/ 14 w 87"/>
                <a:gd name="T15" fmla="*/ 63 h 107"/>
                <a:gd name="T16" fmla="*/ 0 w 87"/>
                <a:gd name="T17" fmla="*/ 14 h 107"/>
                <a:gd name="T18" fmla="*/ 9 w 87"/>
                <a:gd name="T19" fmla="*/ 0 h 107"/>
                <a:gd name="T20" fmla="*/ 21 w 87"/>
                <a:gd name="T21" fmla="*/ 27 h 107"/>
                <a:gd name="T22" fmla="*/ 34 w 87"/>
                <a:gd name="T23" fmla="*/ 24 h 107"/>
                <a:gd name="T24" fmla="*/ 54 w 87"/>
                <a:gd name="T25" fmla="*/ 41 h 107"/>
                <a:gd name="T26" fmla="*/ 81 w 87"/>
                <a:gd name="T27" fmla="*/ 40 h 107"/>
                <a:gd name="T28" fmla="*/ 87 w 87"/>
                <a:gd name="T29" fmla="*/ 62 h 107"/>
                <a:gd name="T30" fmla="*/ 76 w 87"/>
                <a:gd name="T31" fmla="*/ 65 h 107"/>
                <a:gd name="T32" fmla="*/ 78 w 87"/>
                <a:gd name="T33" fmla="*/ 82 h 107"/>
                <a:gd name="T34" fmla="*/ 72 w 87"/>
                <a:gd name="T35" fmla="*/ 95 h 107"/>
                <a:gd name="T36" fmla="*/ 63 w 87"/>
                <a:gd name="T37" fmla="*/ 95 h 107"/>
                <a:gd name="T38" fmla="*/ 48 w 87"/>
                <a:gd name="T39" fmla="*/ 102 h 107"/>
                <a:gd name="T40" fmla="*/ 44 w 87"/>
                <a:gd name="T41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7" h="107">
                  <a:moveTo>
                    <a:pt x="44" y="107"/>
                  </a:moveTo>
                  <a:lnTo>
                    <a:pt x="34" y="100"/>
                  </a:lnTo>
                  <a:lnTo>
                    <a:pt x="26" y="102"/>
                  </a:lnTo>
                  <a:lnTo>
                    <a:pt x="13" y="103"/>
                  </a:lnTo>
                  <a:lnTo>
                    <a:pt x="5" y="100"/>
                  </a:lnTo>
                  <a:lnTo>
                    <a:pt x="9" y="81"/>
                  </a:lnTo>
                  <a:lnTo>
                    <a:pt x="6" y="73"/>
                  </a:lnTo>
                  <a:lnTo>
                    <a:pt x="14" y="63"/>
                  </a:lnTo>
                  <a:lnTo>
                    <a:pt x="0" y="14"/>
                  </a:lnTo>
                  <a:lnTo>
                    <a:pt x="9" y="0"/>
                  </a:lnTo>
                  <a:lnTo>
                    <a:pt x="21" y="27"/>
                  </a:lnTo>
                  <a:lnTo>
                    <a:pt x="34" y="24"/>
                  </a:lnTo>
                  <a:lnTo>
                    <a:pt x="54" y="41"/>
                  </a:lnTo>
                  <a:lnTo>
                    <a:pt x="81" y="40"/>
                  </a:lnTo>
                  <a:lnTo>
                    <a:pt x="87" y="62"/>
                  </a:lnTo>
                  <a:lnTo>
                    <a:pt x="76" y="65"/>
                  </a:lnTo>
                  <a:lnTo>
                    <a:pt x="78" y="82"/>
                  </a:lnTo>
                  <a:lnTo>
                    <a:pt x="72" y="95"/>
                  </a:lnTo>
                  <a:lnTo>
                    <a:pt x="63" y="95"/>
                  </a:lnTo>
                  <a:lnTo>
                    <a:pt x="48" y="102"/>
                  </a:lnTo>
                  <a:lnTo>
                    <a:pt x="44" y="107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92" name="Freeform 266">
              <a:extLst>
                <a:ext uri="{FF2B5EF4-FFF2-40B4-BE49-F238E27FC236}">
                  <a16:creationId xmlns:a16="http://schemas.microsoft.com/office/drawing/2014/main" id="{E2EC7E1F-AFDF-4C28-8439-DD2EDCD46644}"/>
                </a:ext>
              </a:extLst>
            </p:cNvPr>
            <p:cNvSpPr>
              <a:spLocks/>
            </p:cNvSpPr>
            <p:nvPr/>
          </p:nvSpPr>
          <p:spPr bwMode="auto">
            <a:xfrm>
              <a:off x="9267961" y="4998748"/>
              <a:ext cx="152400" cy="174625"/>
            </a:xfrm>
            <a:custGeom>
              <a:avLst/>
              <a:gdLst>
                <a:gd name="T0" fmla="*/ 47 w 96"/>
                <a:gd name="T1" fmla="*/ 110 h 110"/>
                <a:gd name="T2" fmla="*/ 39 w 96"/>
                <a:gd name="T3" fmla="*/ 96 h 110"/>
                <a:gd name="T4" fmla="*/ 13 w 96"/>
                <a:gd name="T5" fmla="*/ 104 h 110"/>
                <a:gd name="T6" fmla="*/ 4 w 96"/>
                <a:gd name="T7" fmla="*/ 84 h 110"/>
                <a:gd name="T8" fmla="*/ 7 w 96"/>
                <a:gd name="T9" fmla="*/ 75 h 110"/>
                <a:gd name="T10" fmla="*/ 0 w 96"/>
                <a:gd name="T11" fmla="*/ 61 h 110"/>
                <a:gd name="T12" fmla="*/ 9 w 96"/>
                <a:gd name="T13" fmla="*/ 25 h 110"/>
                <a:gd name="T14" fmla="*/ 10 w 96"/>
                <a:gd name="T15" fmla="*/ 10 h 110"/>
                <a:gd name="T16" fmla="*/ 24 w 96"/>
                <a:gd name="T17" fmla="*/ 9 h 110"/>
                <a:gd name="T18" fmla="*/ 34 w 96"/>
                <a:gd name="T19" fmla="*/ 0 h 110"/>
                <a:gd name="T20" fmla="*/ 45 w 96"/>
                <a:gd name="T21" fmla="*/ 8 h 110"/>
                <a:gd name="T22" fmla="*/ 59 w 96"/>
                <a:gd name="T23" fmla="*/ 21 h 110"/>
                <a:gd name="T24" fmla="*/ 55 w 96"/>
                <a:gd name="T25" fmla="*/ 39 h 110"/>
                <a:gd name="T26" fmla="*/ 69 w 96"/>
                <a:gd name="T27" fmla="*/ 47 h 110"/>
                <a:gd name="T28" fmla="*/ 57 w 96"/>
                <a:gd name="T29" fmla="*/ 65 h 110"/>
                <a:gd name="T30" fmla="*/ 70 w 96"/>
                <a:gd name="T31" fmla="*/ 78 h 110"/>
                <a:gd name="T32" fmla="*/ 80 w 96"/>
                <a:gd name="T33" fmla="*/ 65 h 110"/>
                <a:gd name="T34" fmla="*/ 96 w 96"/>
                <a:gd name="T35" fmla="*/ 89 h 110"/>
                <a:gd name="T36" fmla="*/ 60 w 96"/>
                <a:gd name="T37" fmla="*/ 93 h 110"/>
                <a:gd name="T38" fmla="*/ 47 w 96"/>
                <a:gd name="T39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6" h="110">
                  <a:moveTo>
                    <a:pt x="47" y="110"/>
                  </a:moveTo>
                  <a:lnTo>
                    <a:pt x="39" y="96"/>
                  </a:lnTo>
                  <a:lnTo>
                    <a:pt x="13" y="104"/>
                  </a:lnTo>
                  <a:lnTo>
                    <a:pt x="4" y="84"/>
                  </a:lnTo>
                  <a:lnTo>
                    <a:pt x="7" y="75"/>
                  </a:lnTo>
                  <a:lnTo>
                    <a:pt x="0" y="61"/>
                  </a:lnTo>
                  <a:lnTo>
                    <a:pt x="9" y="25"/>
                  </a:lnTo>
                  <a:lnTo>
                    <a:pt x="10" y="10"/>
                  </a:lnTo>
                  <a:lnTo>
                    <a:pt x="24" y="9"/>
                  </a:lnTo>
                  <a:lnTo>
                    <a:pt x="34" y="0"/>
                  </a:lnTo>
                  <a:lnTo>
                    <a:pt x="45" y="8"/>
                  </a:lnTo>
                  <a:lnTo>
                    <a:pt x="59" y="21"/>
                  </a:lnTo>
                  <a:lnTo>
                    <a:pt x="55" y="39"/>
                  </a:lnTo>
                  <a:lnTo>
                    <a:pt x="69" y="47"/>
                  </a:lnTo>
                  <a:lnTo>
                    <a:pt x="57" y="65"/>
                  </a:lnTo>
                  <a:lnTo>
                    <a:pt x="70" y="78"/>
                  </a:lnTo>
                  <a:lnTo>
                    <a:pt x="80" y="65"/>
                  </a:lnTo>
                  <a:lnTo>
                    <a:pt x="96" y="89"/>
                  </a:lnTo>
                  <a:lnTo>
                    <a:pt x="60" y="93"/>
                  </a:lnTo>
                  <a:lnTo>
                    <a:pt x="47" y="11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93" name="Freeform 267">
              <a:extLst>
                <a:ext uri="{FF2B5EF4-FFF2-40B4-BE49-F238E27FC236}">
                  <a16:creationId xmlns:a16="http://schemas.microsoft.com/office/drawing/2014/main" id="{23815F70-1382-4768-A43F-C00D8A0E4053}"/>
                </a:ext>
              </a:extLst>
            </p:cNvPr>
            <p:cNvSpPr>
              <a:spLocks/>
            </p:cNvSpPr>
            <p:nvPr/>
          </p:nvSpPr>
          <p:spPr bwMode="auto">
            <a:xfrm>
              <a:off x="8577398" y="5163848"/>
              <a:ext cx="109538" cy="142875"/>
            </a:xfrm>
            <a:custGeom>
              <a:avLst/>
              <a:gdLst>
                <a:gd name="T0" fmla="*/ 11 w 69"/>
                <a:gd name="T1" fmla="*/ 90 h 90"/>
                <a:gd name="T2" fmla="*/ 11 w 69"/>
                <a:gd name="T3" fmla="*/ 40 h 90"/>
                <a:gd name="T4" fmla="*/ 9 w 69"/>
                <a:gd name="T5" fmla="*/ 27 h 90"/>
                <a:gd name="T6" fmla="*/ 0 w 69"/>
                <a:gd name="T7" fmla="*/ 11 h 90"/>
                <a:gd name="T8" fmla="*/ 5 w 69"/>
                <a:gd name="T9" fmla="*/ 0 h 90"/>
                <a:gd name="T10" fmla="*/ 18 w 69"/>
                <a:gd name="T11" fmla="*/ 17 h 90"/>
                <a:gd name="T12" fmla="*/ 44 w 69"/>
                <a:gd name="T13" fmla="*/ 26 h 90"/>
                <a:gd name="T14" fmla="*/ 53 w 69"/>
                <a:gd name="T15" fmla="*/ 44 h 90"/>
                <a:gd name="T16" fmla="*/ 56 w 69"/>
                <a:gd name="T17" fmla="*/ 69 h 90"/>
                <a:gd name="T18" fmla="*/ 69 w 69"/>
                <a:gd name="T19" fmla="*/ 77 h 90"/>
                <a:gd name="T20" fmla="*/ 46 w 69"/>
                <a:gd name="T21" fmla="*/ 78 h 90"/>
                <a:gd name="T22" fmla="*/ 54 w 69"/>
                <a:gd name="T23" fmla="*/ 90 h 90"/>
                <a:gd name="T24" fmla="*/ 11 w 69"/>
                <a:gd name="T25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9" h="90">
                  <a:moveTo>
                    <a:pt x="11" y="90"/>
                  </a:moveTo>
                  <a:lnTo>
                    <a:pt x="11" y="40"/>
                  </a:lnTo>
                  <a:lnTo>
                    <a:pt x="9" y="27"/>
                  </a:lnTo>
                  <a:lnTo>
                    <a:pt x="0" y="11"/>
                  </a:lnTo>
                  <a:lnTo>
                    <a:pt x="5" y="0"/>
                  </a:lnTo>
                  <a:lnTo>
                    <a:pt x="18" y="17"/>
                  </a:lnTo>
                  <a:lnTo>
                    <a:pt x="44" y="26"/>
                  </a:lnTo>
                  <a:lnTo>
                    <a:pt x="53" y="44"/>
                  </a:lnTo>
                  <a:lnTo>
                    <a:pt x="56" y="69"/>
                  </a:lnTo>
                  <a:lnTo>
                    <a:pt x="69" y="77"/>
                  </a:lnTo>
                  <a:lnTo>
                    <a:pt x="46" y="78"/>
                  </a:lnTo>
                  <a:lnTo>
                    <a:pt x="54" y="90"/>
                  </a:lnTo>
                  <a:lnTo>
                    <a:pt x="11" y="90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94" name="Freeform 268">
              <a:extLst>
                <a:ext uri="{FF2B5EF4-FFF2-40B4-BE49-F238E27FC236}">
                  <a16:creationId xmlns:a16="http://schemas.microsoft.com/office/drawing/2014/main" id="{B7FAB33D-3149-4B35-986F-F22005FBEFAC}"/>
                </a:ext>
              </a:extLst>
            </p:cNvPr>
            <p:cNvSpPr>
              <a:spLocks/>
            </p:cNvSpPr>
            <p:nvPr/>
          </p:nvSpPr>
          <p:spPr bwMode="auto">
            <a:xfrm>
              <a:off x="9460048" y="3649373"/>
              <a:ext cx="206375" cy="247650"/>
            </a:xfrm>
            <a:custGeom>
              <a:avLst/>
              <a:gdLst>
                <a:gd name="T0" fmla="*/ 55 w 130"/>
                <a:gd name="T1" fmla="*/ 156 h 156"/>
                <a:gd name="T2" fmla="*/ 46 w 130"/>
                <a:gd name="T3" fmla="*/ 143 h 156"/>
                <a:gd name="T4" fmla="*/ 29 w 130"/>
                <a:gd name="T5" fmla="*/ 141 h 156"/>
                <a:gd name="T6" fmla="*/ 22 w 130"/>
                <a:gd name="T7" fmla="*/ 119 h 156"/>
                <a:gd name="T8" fmla="*/ 0 w 130"/>
                <a:gd name="T9" fmla="*/ 97 h 156"/>
                <a:gd name="T10" fmla="*/ 20 w 130"/>
                <a:gd name="T11" fmla="*/ 73 h 156"/>
                <a:gd name="T12" fmla="*/ 33 w 130"/>
                <a:gd name="T13" fmla="*/ 72 h 156"/>
                <a:gd name="T14" fmla="*/ 42 w 130"/>
                <a:gd name="T15" fmla="*/ 56 h 156"/>
                <a:gd name="T16" fmla="*/ 64 w 130"/>
                <a:gd name="T17" fmla="*/ 47 h 156"/>
                <a:gd name="T18" fmla="*/ 73 w 130"/>
                <a:gd name="T19" fmla="*/ 21 h 156"/>
                <a:gd name="T20" fmla="*/ 100 w 130"/>
                <a:gd name="T21" fmla="*/ 0 h 156"/>
                <a:gd name="T22" fmla="*/ 112 w 130"/>
                <a:gd name="T23" fmla="*/ 27 h 156"/>
                <a:gd name="T24" fmla="*/ 111 w 130"/>
                <a:gd name="T25" fmla="*/ 36 h 156"/>
                <a:gd name="T26" fmla="*/ 119 w 130"/>
                <a:gd name="T27" fmla="*/ 59 h 156"/>
                <a:gd name="T28" fmla="*/ 130 w 130"/>
                <a:gd name="T29" fmla="*/ 72 h 156"/>
                <a:gd name="T30" fmla="*/ 105 w 130"/>
                <a:gd name="T31" fmla="*/ 103 h 156"/>
                <a:gd name="T32" fmla="*/ 113 w 130"/>
                <a:gd name="T33" fmla="*/ 119 h 156"/>
                <a:gd name="T34" fmla="*/ 105 w 130"/>
                <a:gd name="T35" fmla="*/ 143 h 156"/>
                <a:gd name="T36" fmla="*/ 88 w 130"/>
                <a:gd name="T37" fmla="*/ 148 h 156"/>
                <a:gd name="T38" fmla="*/ 76 w 130"/>
                <a:gd name="T39" fmla="*/ 139 h 156"/>
                <a:gd name="T40" fmla="*/ 61 w 130"/>
                <a:gd name="T41" fmla="*/ 146 h 156"/>
                <a:gd name="T42" fmla="*/ 55 w 130"/>
                <a:gd name="T43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30" h="156">
                  <a:moveTo>
                    <a:pt x="55" y="156"/>
                  </a:moveTo>
                  <a:lnTo>
                    <a:pt x="46" y="143"/>
                  </a:lnTo>
                  <a:lnTo>
                    <a:pt x="29" y="141"/>
                  </a:lnTo>
                  <a:lnTo>
                    <a:pt x="22" y="119"/>
                  </a:lnTo>
                  <a:lnTo>
                    <a:pt x="0" y="97"/>
                  </a:lnTo>
                  <a:lnTo>
                    <a:pt x="20" y="73"/>
                  </a:lnTo>
                  <a:lnTo>
                    <a:pt x="33" y="72"/>
                  </a:lnTo>
                  <a:lnTo>
                    <a:pt x="42" y="56"/>
                  </a:lnTo>
                  <a:lnTo>
                    <a:pt x="64" y="47"/>
                  </a:lnTo>
                  <a:lnTo>
                    <a:pt x="73" y="21"/>
                  </a:lnTo>
                  <a:lnTo>
                    <a:pt x="100" y="0"/>
                  </a:lnTo>
                  <a:lnTo>
                    <a:pt x="112" y="27"/>
                  </a:lnTo>
                  <a:lnTo>
                    <a:pt x="111" y="36"/>
                  </a:lnTo>
                  <a:lnTo>
                    <a:pt x="119" y="59"/>
                  </a:lnTo>
                  <a:lnTo>
                    <a:pt x="130" y="72"/>
                  </a:lnTo>
                  <a:lnTo>
                    <a:pt x="105" y="103"/>
                  </a:lnTo>
                  <a:lnTo>
                    <a:pt x="113" y="119"/>
                  </a:lnTo>
                  <a:lnTo>
                    <a:pt x="105" y="143"/>
                  </a:lnTo>
                  <a:lnTo>
                    <a:pt x="88" y="148"/>
                  </a:lnTo>
                  <a:lnTo>
                    <a:pt x="76" y="139"/>
                  </a:lnTo>
                  <a:lnTo>
                    <a:pt x="61" y="146"/>
                  </a:lnTo>
                  <a:lnTo>
                    <a:pt x="55" y="156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95" name="Freeform 269">
              <a:extLst>
                <a:ext uri="{FF2B5EF4-FFF2-40B4-BE49-F238E27FC236}">
                  <a16:creationId xmlns:a16="http://schemas.microsoft.com/office/drawing/2014/main" id="{05CABAED-3286-47AC-9F4D-90A89C6A6704}"/>
                </a:ext>
              </a:extLst>
            </p:cNvPr>
            <p:cNvSpPr>
              <a:spLocks/>
            </p:cNvSpPr>
            <p:nvPr/>
          </p:nvSpPr>
          <p:spPr bwMode="auto">
            <a:xfrm>
              <a:off x="8647248" y="4976523"/>
              <a:ext cx="171450" cy="228600"/>
            </a:xfrm>
            <a:custGeom>
              <a:avLst/>
              <a:gdLst>
                <a:gd name="T0" fmla="*/ 69 w 108"/>
                <a:gd name="T1" fmla="*/ 144 h 144"/>
                <a:gd name="T2" fmla="*/ 60 w 108"/>
                <a:gd name="T3" fmla="*/ 138 h 144"/>
                <a:gd name="T4" fmla="*/ 50 w 108"/>
                <a:gd name="T5" fmla="*/ 129 h 144"/>
                <a:gd name="T6" fmla="*/ 23 w 108"/>
                <a:gd name="T7" fmla="*/ 124 h 144"/>
                <a:gd name="T8" fmla="*/ 17 w 108"/>
                <a:gd name="T9" fmla="*/ 109 h 144"/>
                <a:gd name="T10" fmla="*/ 13 w 108"/>
                <a:gd name="T11" fmla="*/ 101 h 144"/>
                <a:gd name="T12" fmla="*/ 17 w 108"/>
                <a:gd name="T13" fmla="*/ 82 h 144"/>
                <a:gd name="T14" fmla="*/ 0 w 108"/>
                <a:gd name="T15" fmla="*/ 56 h 144"/>
                <a:gd name="T16" fmla="*/ 20 w 108"/>
                <a:gd name="T17" fmla="*/ 41 h 144"/>
                <a:gd name="T18" fmla="*/ 36 w 108"/>
                <a:gd name="T19" fmla="*/ 28 h 144"/>
                <a:gd name="T20" fmla="*/ 38 w 108"/>
                <a:gd name="T21" fmla="*/ 22 h 144"/>
                <a:gd name="T22" fmla="*/ 40 w 108"/>
                <a:gd name="T23" fmla="*/ 17 h 144"/>
                <a:gd name="T24" fmla="*/ 37 w 108"/>
                <a:gd name="T25" fmla="*/ 8 h 144"/>
                <a:gd name="T26" fmla="*/ 31 w 108"/>
                <a:gd name="T27" fmla="*/ 2 h 144"/>
                <a:gd name="T28" fmla="*/ 37 w 108"/>
                <a:gd name="T29" fmla="*/ 0 h 144"/>
                <a:gd name="T30" fmla="*/ 46 w 108"/>
                <a:gd name="T31" fmla="*/ 3 h 144"/>
                <a:gd name="T32" fmla="*/ 53 w 108"/>
                <a:gd name="T33" fmla="*/ 9 h 144"/>
                <a:gd name="T34" fmla="*/ 57 w 108"/>
                <a:gd name="T35" fmla="*/ 23 h 144"/>
                <a:gd name="T36" fmla="*/ 67 w 108"/>
                <a:gd name="T37" fmla="*/ 34 h 144"/>
                <a:gd name="T38" fmla="*/ 79 w 108"/>
                <a:gd name="T39" fmla="*/ 31 h 144"/>
                <a:gd name="T40" fmla="*/ 84 w 108"/>
                <a:gd name="T41" fmla="*/ 46 h 144"/>
                <a:gd name="T42" fmla="*/ 99 w 108"/>
                <a:gd name="T43" fmla="*/ 49 h 144"/>
                <a:gd name="T44" fmla="*/ 100 w 108"/>
                <a:gd name="T45" fmla="*/ 67 h 144"/>
                <a:gd name="T46" fmla="*/ 95 w 108"/>
                <a:gd name="T47" fmla="*/ 77 h 144"/>
                <a:gd name="T48" fmla="*/ 98 w 108"/>
                <a:gd name="T49" fmla="*/ 93 h 144"/>
                <a:gd name="T50" fmla="*/ 100 w 108"/>
                <a:gd name="T51" fmla="*/ 107 h 144"/>
                <a:gd name="T52" fmla="*/ 108 w 108"/>
                <a:gd name="T53" fmla="*/ 117 h 144"/>
                <a:gd name="T54" fmla="*/ 106 w 108"/>
                <a:gd name="T55" fmla="*/ 131 h 144"/>
                <a:gd name="T56" fmla="*/ 105 w 108"/>
                <a:gd name="T57" fmla="*/ 136 h 144"/>
                <a:gd name="T58" fmla="*/ 69 w 108"/>
                <a:gd name="T59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08" h="144">
                  <a:moveTo>
                    <a:pt x="69" y="144"/>
                  </a:moveTo>
                  <a:lnTo>
                    <a:pt x="60" y="138"/>
                  </a:lnTo>
                  <a:lnTo>
                    <a:pt x="50" y="129"/>
                  </a:lnTo>
                  <a:lnTo>
                    <a:pt x="23" y="124"/>
                  </a:lnTo>
                  <a:lnTo>
                    <a:pt x="17" y="109"/>
                  </a:lnTo>
                  <a:lnTo>
                    <a:pt x="13" y="101"/>
                  </a:lnTo>
                  <a:lnTo>
                    <a:pt x="17" y="82"/>
                  </a:lnTo>
                  <a:lnTo>
                    <a:pt x="0" y="56"/>
                  </a:lnTo>
                  <a:lnTo>
                    <a:pt x="20" y="41"/>
                  </a:lnTo>
                  <a:lnTo>
                    <a:pt x="36" y="28"/>
                  </a:lnTo>
                  <a:lnTo>
                    <a:pt x="38" y="22"/>
                  </a:lnTo>
                  <a:lnTo>
                    <a:pt x="40" y="17"/>
                  </a:lnTo>
                  <a:lnTo>
                    <a:pt x="37" y="8"/>
                  </a:lnTo>
                  <a:lnTo>
                    <a:pt x="31" y="2"/>
                  </a:lnTo>
                  <a:lnTo>
                    <a:pt x="37" y="0"/>
                  </a:lnTo>
                  <a:lnTo>
                    <a:pt x="46" y="3"/>
                  </a:lnTo>
                  <a:lnTo>
                    <a:pt x="53" y="9"/>
                  </a:lnTo>
                  <a:lnTo>
                    <a:pt x="57" y="23"/>
                  </a:lnTo>
                  <a:lnTo>
                    <a:pt x="67" y="34"/>
                  </a:lnTo>
                  <a:lnTo>
                    <a:pt x="79" y="31"/>
                  </a:lnTo>
                  <a:lnTo>
                    <a:pt x="84" y="46"/>
                  </a:lnTo>
                  <a:lnTo>
                    <a:pt x="99" y="49"/>
                  </a:lnTo>
                  <a:lnTo>
                    <a:pt x="100" y="67"/>
                  </a:lnTo>
                  <a:lnTo>
                    <a:pt x="95" y="77"/>
                  </a:lnTo>
                  <a:lnTo>
                    <a:pt x="98" y="93"/>
                  </a:lnTo>
                  <a:lnTo>
                    <a:pt x="100" y="107"/>
                  </a:lnTo>
                  <a:lnTo>
                    <a:pt x="108" y="117"/>
                  </a:lnTo>
                  <a:lnTo>
                    <a:pt x="106" y="131"/>
                  </a:lnTo>
                  <a:lnTo>
                    <a:pt x="105" y="136"/>
                  </a:lnTo>
                  <a:lnTo>
                    <a:pt x="69" y="144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96" name="Freeform 270">
              <a:extLst>
                <a:ext uri="{FF2B5EF4-FFF2-40B4-BE49-F238E27FC236}">
                  <a16:creationId xmlns:a16="http://schemas.microsoft.com/office/drawing/2014/main" id="{CAE45F48-4E4E-4080-B13A-7A15CF2F89E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90186" y="3735098"/>
              <a:ext cx="258763" cy="276225"/>
            </a:xfrm>
            <a:custGeom>
              <a:avLst/>
              <a:gdLst>
                <a:gd name="T0" fmla="*/ 93 w 163"/>
                <a:gd name="T1" fmla="*/ 174 h 174"/>
                <a:gd name="T2" fmla="*/ 44 w 163"/>
                <a:gd name="T3" fmla="*/ 142 h 174"/>
                <a:gd name="T4" fmla="*/ 18 w 163"/>
                <a:gd name="T5" fmla="*/ 104 h 174"/>
                <a:gd name="T6" fmla="*/ 8 w 163"/>
                <a:gd name="T7" fmla="*/ 73 h 174"/>
                <a:gd name="T8" fmla="*/ 4 w 163"/>
                <a:gd name="T9" fmla="*/ 58 h 174"/>
                <a:gd name="T10" fmla="*/ 11 w 163"/>
                <a:gd name="T11" fmla="*/ 55 h 174"/>
                <a:gd name="T12" fmla="*/ 11 w 163"/>
                <a:gd name="T13" fmla="*/ 35 h 174"/>
                <a:gd name="T14" fmla="*/ 0 w 163"/>
                <a:gd name="T15" fmla="*/ 18 h 174"/>
                <a:gd name="T16" fmla="*/ 17 w 163"/>
                <a:gd name="T17" fmla="*/ 0 h 174"/>
                <a:gd name="T18" fmla="*/ 42 w 163"/>
                <a:gd name="T19" fmla="*/ 32 h 174"/>
                <a:gd name="T20" fmla="*/ 62 w 163"/>
                <a:gd name="T21" fmla="*/ 25 h 174"/>
                <a:gd name="T22" fmla="*/ 97 w 163"/>
                <a:gd name="T23" fmla="*/ 47 h 174"/>
                <a:gd name="T24" fmla="*/ 107 w 163"/>
                <a:gd name="T25" fmla="*/ 43 h 174"/>
                <a:gd name="T26" fmla="*/ 129 w 163"/>
                <a:gd name="T27" fmla="*/ 65 h 174"/>
                <a:gd name="T28" fmla="*/ 136 w 163"/>
                <a:gd name="T29" fmla="*/ 87 h 174"/>
                <a:gd name="T30" fmla="*/ 153 w 163"/>
                <a:gd name="T31" fmla="*/ 89 h 174"/>
                <a:gd name="T32" fmla="*/ 162 w 163"/>
                <a:gd name="T33" fmla="*/ 102 h 174"/>
                <a:gd name="T34" fmla="*/ 163 w 163"/>
                <a:gd name="T35" fmla="*/ 115 h 174"/>
                <a:gd name="T36" fmla="*/ 118 w 163"/>
                <a:gd name="T37" fmla="*/ 111 h 174"/>
                <a:gd name="T38" fmla="*/ 110 w 163"/>
                <a:gd name="T39" fmla="*/ 118 h 174"/>
                <a:gd name="T40" fmla="*/ 106 w 163"/>
                <a:gd name="T41" fmla="*/ 130 h 174"/>
                <a:gd name="T42" fmla="*/ 88 w 163"/>
                <a:gd name="T43" fmla="*/ 136 h 174"/>
                <a:gd name="T44" fmla="*/ 97 w 163"/>
                <a:gd name="T45" fmla="*/ 149 h 174"/>
                <a:gd name="T46" fmla="*/ 93 w 163"/>
                <a:gd name="T47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63" h="174">
                  <a:moveTo>
                    <a:pt x="93" y="174"/>
                  </a:moveTo>
                  <a:lnTo>
                    <a:pt x="44" y="142"/>
                  </a:lnTo>
                  <a:lnTo>
                    <a:pt x="18" y="104"/>
                  </a:lnTo>
                  <a:lnTo>
                    <a:pt x="8" y="73"/>
                  </a:lnTo>
                  <a:lnTo>
                    <a:pt x="4" y="58"/>
                  </a:lnTo>
                  <a:lnTo>
                    <a:pt x="11" y="55"/>
                  </a:lnTo>
                  <a:lnTo>
                    <a:pt x="11" y="35"/>
                  </a:lnTo>
                  <a:lnTo>
                    <a:pt x="0" y="18"/>
                  </a:lnTo>
                  <a:lnTo>
                    <a:pt x="17" y="0"/>
                  </a:lnTo>
                  <a:lnTo>
                    <a:pt x="42" y="32"/>
                  </a:lnTo>
                  <a:lnTo>
                    <a:pt x="62" y="25"/>
                  </a:lnTo>
                  <a:lnTo>
                    <a:pt x="97" y="47"/>
                  </a:lnTo>
                  <a:lnTo>
                    <a:pt x="107" y="43"/>
                  </a:lnTo>
                  <a:lnTo>
                    <a:pt x="129" y="65"/>
                  </a:lnTo>
                  <a:lnTo>
                    <a:pt x="136" y="87"/>
                  </a:lnTo>
                  <a:lnTo>
                    <a:pt x="153" y="89"/>
                  </a:lnTo>
                  <a:lnTo>
                    <a:pt x="162" y="102"/>
                  </a:lnTo>
                  <a:lnTo>
                    <a:pt x="163" y="115"/>
                  </a:lnTo>
                  <a:lnTo>
                    <a:pt x="118" y="111"/>
                  </a:lnTo>
                  <a:lnTo>
                    <a:pt x="110" y="118"/>
                  </a:lnTo>
                  <a:lnTo>
                    <a:pt x="106" y="130"/>
                  </a:lnTo>
                  <a:lnTo>
                    <a:pt x="88" y="136"/>
                  </a:lnTo>
                  <a:lnTo>
                    <a:pt x="97" y="149"/>
                  </a:lnTo>
                  <a:lnTo>
                    <a:pt x="93" y="174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97" name="Freeform 271">
              <a:extLst>
                <a:ext uri="{FF2B5EF4-FFF2-40B4-BE49-F238E27FC236}">
                  <a16:creationId xmlns:a16="http://schemas.microsoft.com/office/drawing/2014/main" id="{95D5E026-60B3-48CE-8B16-62BA89DB7D1F}"/>
                </a:ext>
              </a:extLst>
            </p:cNvPr>
            <p:cNvSpPr>
              <a:spLocks/>
            </p:cNvSpPr>
            <p:nvPr/>
          </p:nvSpPr>
          <p:spPr bwMode="auto">
            <a:xfrm>
              <a:off x="9748973" y="5143210"/>
              <a:ext cx="136525" cy="139700"/>
            </a:xfrm>
            <a:custGeom>
              <a:avLst/>
              <a:gdLst>
                <a:gd name="T0" fmla="*/ 32 w 86"/>
                <a:gd name="T1" fmla="*/ 88 h 88"/>
                <a:gd name="T2" fmla="*/ 24 w 86"/>
                <a:gd name="T3" fmla="*/ 69 h 88"/>
                <a:gd name="T4" fmla="*/ 14 w 86"/>
                <a:gd name="T5" fmla="*/ 62 h 88"/>
                <a:gd name="T6" fmla="*/ 5 w 86"/>
                <a:gd name="T7" fmla="*/ 61 h 88"/>
                <a:gd name="T8" fmla="*/ 7 w 86"/>
                <a:gd name="T9" fmla="*/ 47 h 88"/>
                <a:gd name="T10" fmla="*/ 0 w 86"/>
                <a:gd name="T11" fmla="*/ 40 h 88"/>
                <a:gd name="T12" fmla="*/ 0 w 86"/>
                <a:gd name="T13" fmla="*/ 33 h 88"/>
                <a:gd name="T14" fmla="*/ 12 w 86"/>
                <a:gd name="T15" fmla="*/ 35 h 88"/>
                <a:gd name="T16" fmla="*/ 12 w 86"/>
                <a:gd name="T17" fmla="*/ 23 h 88"/>
                <a:gd name="T18" fmla="*/ 23 w 86"/>
                <a:gd name="T19" fmla="*/ 9 h 88"/>
                <a:gd name="T20" fmla="*/ 65 w 86"/>
                <a:gd name="T21" fmla="*/ 0 h 88"/>
                <a:gd name="T22" fmla="*/ 85 w 86"/>
                <a:gd name="T23" fmla="*/ 26 h 88"/>
                <a:gd name="T24" fmla="*/ 72 w 86"/>
                <a:gd name="T25" fmla="*/ 38 h 88"/>
                <a:gd name="T26" fmla="*/ 74 w 86"/>
                <a:gd name="T27" fmla="*/ 47 h 88"/>
                <a:gd name="T28" fmla="*/ 86 w 86"/>
                <a:gd name="T29" fmla="*/ 55 h 88"/>
                <a:gd name="T30" fmla="*/ 77 w 86"/>
                <a:gd name="T31" fmla="*/ 69 h 88"/>
                <a:gd name="T32" fmla="*/ 59 w 86"/>
                <a:gd name="T33" fmla="*/ 76 h 88"/>
                <a:gd name="T34" fmla="*/ 42 w 86"/>
                <a:gd name="T35" fmla="*/ 74 h 88"/>
                <a:gd name="T36" fmla="*/ 40 w 86"/>
                <a:gd name="T37" fmla="*/ 82 h 88"/>
                <a:gd name="T38" fmla="*/ 32 w 86"/>
                <a:gd name="T39" fmla="*/ 88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6" h="88">
                  <a:moveTo>
                    <a:pt x="32" y="88"/>
                  </a:moveTo>
                  <a:lnTo>
                    <a:pt x="24" y="69"/>
                  </a:lnTo>
                  <a:lnTo>
                    <a:pt x="14" y="62"/>
                  </a:lnTo>
                  <a:lnTo>
                    <a:pt x="5" y="61"/>
                  </a:lnTo>
                  <a:lnTo>
                    <a:pt x="7" y="47"/>
                  </a:lnTo>
                  <a:lnTo>
                    <a:pt x="0" y="40"/>
                  </a:lnTo>
                  <a:lnTo>
                    <a:pt x="0" y="33"/>
                  </a:lnTo>
                  <a:lnTo>
                    <a:pt x="12" y="35"/>
                  </a:lnTo>
                  <a:lnTo>
                    <a:pt x="12" y="23"/>
                  </a:lnTo>
                  <a:lnTo>
                    <a:pt x="23" y="9"/>
                  </a:lnTo>
                  <a:lnTo>
                    <a:pt x="65" y="0"/>
                  </a:lnTo>
                  <a:lnTo>
                    <a:pt x="85" y="26"/>
                  </a:lnTo>
                  <a:lnTo>
                    <a:pt x="72" y="38"/>
                  </a:lnTo>
                  <a:lnTo>
                    <a:pt x="74" y="47"/>
                  </a:lnTo>
                  <a:lnTo>
                    <a:pt x="86" y="55"/>
                  </a:lnTo>
                  <a:lnTo>
                    <a:pt x="77" y="69"/>
                  </a:lnTo>
                  <a:lnTo>
                    <a:pt x="59" y="76"/>
                  </a:lnTo>
                  <a:lnTo>
                    <a:pt x="42" y="74"/>
                  </a:lnTo>
                  <a:lnTo>
                    <a:pt x="40" y="82"/>
                  </a:lnTo>
                  <a:lnTo>
                    <a:pt x="32" y="88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98" name="Freeform 272">
              <a:extLst>
                <a:ext uri="{FF2B5EF4-FFF2-40B4-BE49-F238E27FC236}">
                  <a16:creationId xmlns:a16="http://schemas.microsoft.com/office/drawing/2014/main" id="{23CF6A79-FEE4-4C57-80B5-87673C3D024C}"/>
                </a:ext>
              </a:extLst>
            </p:cNvPr>
            <p:cNvSpPr>
              <a:spLocks/>
            </p:cNvSpPr>
            <p:nvPr/>
          </p:nvSpPr>
          <p:spPr bwMode="auto">
            <a:xfrm>
              <a:off x="9718811" y="3208048"/>
              <a:ext cx="271463" cy="260350"/>
            </a:xfrm>
            <a:custGeom>
              <a:avLst/>
              <a:gdLst>
                <a:gd name="T0" fmla="*/ 53 w 171"/>
                <a:gd name="T1" fmla="*/ 164 h 164"/>
                <a:gd name="T2" fmla="*/ 50 w 171"/>
                <a:gd name="T3" fmla="*/ 140 h 164"/>
                <a:gd name="T4" fmla="*/ 32 w 171"/>
                <a:gd name="T5" fmla="*/ 122 h 164"/>
                <a:gd name="T6" fmla="*/ 18 w 171"/>
                <a:gd name="T7" fmla="*/ 121 h 164"/>
                <a:gd name="T8" fmla="*/ 8 w 171"/>
                <a:gd name="T9" fmla="*/ 94 h 164"/>
                <a:gd name="T10" fmla="*/ 13 w 171"/>
                <a:gd name="T11" fmla="*/ 54 h 164"/>
                <a:gd name="T12" fmla="*/ 0 w 171"/>
                <a:gd name="T13" fmla="*/ 19 h 164"/>
                <a:gd name="T14" fmla="*/ 5 w 171"/>
                <a:gd name="T15" fmla="*/ 7 h 164"/>
                <a:gd name="T16" fmla="*/ 57 w 171"/>
                <a:gd name="T17" fmla="*/ 13 h 164"/>
                <a:gd name="T18" fmla="*/ 90 w 171"/>
                <a:gd name="T19" fmla="*/ 0 h 164"/>
                <a:gd name="T20" fmla="*/ 104 w 171"/>
                <a:gd name="T21" fmla="*/ 29 h 164"/>
                <a:gd name="T22" fmla="*/ 108 w 171"/>
                <a:gd name="T23" fmla="*/ 61 h 164"/>
                <a:gd name="T24" fmla="*/ 129 w 171"/>
                <a:gd name="T25" fmla="*/ 66 h 164"/>
                <a:gd name="T26" fmla="*/ 138 w 171"/>
                <a:gd name="T27" fmla="*/ 53 h 164"/>
                <a:gd name="T28" fmla="*/ 154 w 171"/>
                <a:gd name="T29" fmla="*/ 74 h 164"/>
                <a:gd name="T30" fmla="*/ 171 w 171"/>
                <a:gd name="T31" fmla="*/ 87 h 164"/>
                <a:gd name="T32" fmla="*/ 161 w 171"/>
                <a:gd name="T33" fmla="*/ 107 h 164"/>
                <a:gd name="T34" fmla="*/ 142 w 171"/>
                <a:gd name="T35" fmla="*/ 108 h 164"/>
                <a:gd name="T36" fmla="*/ 108 w 171"/>
                <a:gd name="T37" fmla="*/ 124 h 164"/>
                <a:gd name="T38" fmla="*/ 104 w 171"/>
                <a:gd name="T39" fmla="*/ 152 h 164"/>
                <a:gd name="T40" fmla="*/ 53 w 171"/>
                <a:gd name="T41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71" h="164">
                  <a:moveTo>
                    <a:pt x="53" y="164"/>
                  </a:moveTo>
                  <a:lnTo>
                    <a:pt x="50" y="140"/>
                  </a:lnTo>
                  <a:lnTo>
                    <a:pt x="32" y="122"/>
                  </a:lnTo>
                  <a:lnTo>
                    <a:pt x="18" y="121"/>
                  </a:lnTo>
                  <a:lnTo>
                    <a:pt x="8" y="94"/>
                  </a:lnTo>
                  <a:lnTo>
                    <a:pt x="13" y="54"/>
                  </a:lnTo>
                  <a:lnTo>
                    <a:pt x="0" y="19"/>
                  </a:lnTo>
                  <a:lnTo>
                    <a:pt x="5" y="7"/>
                  </a:lnTo>
                  <a:lnTo>
                    <a:pt x="57" y="13"/>
                  </a:lnTo>
                  <a:lnTo>
                    <a:pt x="90" y="0"/>
                  </a:lnTo>
                  <a:lnTo>
                    <a:pt x="104" y="29"/>
                  </a:lnTo>
                  <a:lnTo>
                    <a:pt x="108" y="61"/>
                  </a:lnTo>
                  <a:lnTo>
                    <a:pt x="129" y="66"/>
                  </a:lnTo>
                  <a:lnTo>
                    <a:pt x="138" y="53"/>
                  </a:lnTo>
                  <a:lnTo>
                    <a:pt x="154" y="74"/>
                  </a:lnTo>
                  <a:lnTo>
                    <a:pt x="171" y="87"/>
                  </a:lnTo>
                  <a:lnTo>
                    <a:pt x="161" y="107"/>
                  </a:lnTo>
                  <a:lnTo>
                    <a:pt x="142" y="108"/>
                  </a:lnTo>
                  <a:lnTo>
                    <a:pt x="108" y="124"/>
                  </a:lnTo>
                  <a:lnTo>
                    <a:pt x="104" y="152"/>
                  </a:lnTo>
                  <a:lnTo>
                    <a:pt x="53" y="164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99" name="Freeform 273">
              <a:extLst>
                <a:ext uri="{FF2B5EF4-FFF2-40B4-BE49-F238E27FC236}">
                  <a16:creationId xmlns:a16="http://schemas.microsoft.com/office/drawing/2014/main" id="{9B9C403B-656C-4B52-B6D1-01D33F7AF99B}"/>
                </a:ext>
              </a:extLst>
            </p:cNvPr>
            <p:cNvSpPr>
              <a:spLocks/>
            </p:cNvSpPr>
            <p:nvPr/>
          </p:nvSpPr>
          <p:spPr bwMode="auto">
            <a:xfrm>
              <a:off x="8409123" y="5422610"/>
              <a:ext cx="60325" cy="55563"/>
            </a:xfrm>
            <a:custGeom>
              <a:avLst/>
              <a:gdLst>
                <a:gd name="T0" fmla="*/ 26 w 38"/>
                <a:gd name="T1" fmla="*/ 35 h 35"/>
                <a:gd name="T2" fmla="*/ 19 w 38"/>
                <a:gd name="T3" fmla="*/ 35 h 35"/>
                <a:gd name="T4" fmla="*/ 16 w 38"/>
                <a:gd name="T5" fmla="*/ 28 h 35"/>
                <a:gd name="T6" fmla="*/ 15 w 38"/>
                <a:gd name="T7" fmla="*/ 20 h 35"/>
                <a:gd name="T8" fmla="*/ 10 w 38"/>
                <a:gd name="T9" fmla="*/ 14 h 35"/>
                <a:gd name="T10" fmla="*/ 6 w 38"/>
                <a:gd name="T11" fmla="*/ 12 h 35"/>
                <a:gd name="T12" fmla="*/ 3 w 38"/>
                <a:gd name="T13" fmla="*/ 8 h 35"/>
                <a:gd name="T14" fmla="*/ 0 w 38"/>
                <a:gd name="T15" fmla="*/ 3 h 35"/>
                <a:gd name="T16" fmla="*/ 0 w 38"/>
                <a:gd name="T17" fmla="*/ 0 h 35"/>
                <a:gd name="T18" fmla="*/ 20 w 38"/>
                <a:gd name="T19" fmla="*/ 3 h 35"/>
                <a:gd name="T20" fmla="*/ 32 w 38"/>
                <a:gd name="T21" fmla="*/ 4 h 35"/>
                <a:gd name="T22" fmla="*/ 38 w 38"/>
                <a:gd name="T23" fmla="*/ 12 h 35"/>
                <a:gd name="T24" fmla="*/ 32 w 38"/>
                <a:gd name="T25" fmla="*/ 16 h 35"/>
                <a:gd name="T26" fmla="*/ 32 w 38"/>
                <a:gd name="T27" fmla="*/ 25 h 35"/>
                <a:gd name="T28" fmla="*/ 29 w 38"/>
                <a:gd name="T29" fmla="*/ 32 h 35"/>
                <a:gd name="T30" fmla="*/ 29 w 38"/>
                <a:gd name="T31" fmla="*/ 34 h 35"/>
                <a:gd name="T32" fmla="*/ 26 w 38"/>
                <a:gd name="T33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" h="35">
                  <a:moveTo>
                    <a:pt x="26" y="35"/>
                  </a:moveTo>
                  <a:lnTo>
                    <a:pt x="19" y="35"/>
                  </a:lnTo>
                  <a:lnTo>
                    <a:pt x="16" y="28"/>
                  </a:lnTo>
                  <a:lnTo>
                    <a:pt x="15" y="20"/>
                  </a:lnTo>
                  <a:lnTo>
                    <a:pt x="10" y="14"/>
                  </a:lnTo>
                  <a:lnTo>
                    <a:pt x="6" y="12"/>
                  </a:lnTo>
                  <a:lnTo>
                    <a:pt x="3" y="8"/>
                  </a:lnTo>
                  <a:lnTo>
                    <a:pt x="0" y="3"/>
                  </a:lnTo>
                  <a:lnTo>
                    <a:pt x="0" y="0"/>
                  </a:lnTo>
                  <a:lnTo>
                    <a:pt x="20" y="3"/>
                  </a:lnTo>
                  <a:lnTo>
                    <a:pt x="32" y="4"/>
                  </a:lnTo>
                  <a:lnTo>
                    <a:pt x="38" y="12"/>
                  </a:lnTo>
                  <a:lnTo>
                    <a:pt x="32" y="16"/>
                  </a:lnTo>
                  <a:lnTo>
                    <a:pt x="32" y="25"/>
                  </a:lnTo>
                  <a:lnTo>
                    <a:pt x="29" y="32"/>
                  </a:lnTo>
                  <a:lnTo>
                    <a:pt x="29" y="34"/>
                  </a:lnTo>
                  <a:lnTo>
                    <a:pt x="26" y="35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100" name="Freeform 274">
              <a:extLst>
                <a:ext uri="{FF2B5EF4-FFF2-40B4-BE49-F238E27FC236}">
                  <a16:creationId xmlns:a16="http://schemas.microsoft.com/office/drawing/2014/main" id="{6070CBFD-45EC-45AB-8C1F-BBFD095B762A}"/>
                </a:ext>
              </a:extLst>
            </p:cNvPr>
            <p:cNvSpPr>
              <a:spLocks/>
            </p:cNvSpPr>
            <p:nvPr/>
          </p:nvSpPr>
          <p:spPr bwMode="auto">
            <a:xfrm>
              <a:off x="8850448" y="5308310"/>
              <a:ext cx="119063" cy="144463"/>
            </a:xfrm>
            <a:custGeom>
              <a:avLst/>
              <a:gdLst>
                <a:gd name="T0" fmla="*/ 61 w 75"/>
                <a:gd name="T1" fmla="*/ 91 h 91"/>
                <a:gd name="T2" fmla="*/ 52 w 75"/>
                <a:gd name="T3" fmla="*/ 87 h 91"/>
                <a:gd name="T4" fmla="*/ 23 w 75"/>
                <a:gd name="T5" fmla="*/ 84 h 91"/>
                <a:gd name="T6" fmla="*/ 0 w 75"/>
                <a:gd name="T7" fmla="*/ 59 h 91"/>
                <a:gd name="T8" fmla="*/ 7 w 75"/>
                <a:gd name="T9" fmla="*/ 47 h 91"/>
                <a:gd name="T10" fmla="*/ 18 w 75"/>
                <a:gd name="T11" fmla="*/ 50 h 91"/>
                <a:gd name="T12" fmla="*/ 27 w 75"/>
                <a:gd name="T13" fmla="*/ 43 h 91"/>
                <a:gd name="T14" fmla="*/ 21 w 75"/>
                <a:gd name="T15" fmla="*/ 24 h 91"/>
                <a:gd name="T16" fmla="*/ 37 w 75"/>
                <a:gd name="T17" fmla="*/ 7 h 91"/>
                <a:gd name="T18" fmla="*/ 47 w 75"/>
                <a:gd name="T19" fmla="*/ 7 h 91"/>
                <a:gd name="T20" fmla="*/ 50 w 75"/>
                <a:gd name="T21" fmla="*/ 0 h 91"/>
                <a:gd name="T22" fmla="*/ 72 w 75"/>
                <a:gd name="T23" fmla="*/ 12 h 91"/>
                <a:gd name="T24" fmla="*/ 67 w 75"/>
                <a:gd name="T25" fmla="*/ 25 h 91"/>
                <a:gd name="T26" fmla="*/ 75 w 75"/>
                <a:gd name="T27" fmla="*/ 50 h 91"/>
                <a:gd name="T28" fmla="*/ 72 w 75"/>
                <a:gd name="T29" fmla="*/ 90 h 91"/>
                <a:gd name="T30" fmla="*/ 61 w 75"/>
                <a:gd name="T31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5" h="91">
                  <a:moveTo>
                    <a:pt x="61" y="91"/>
                  </a:moveTo>
                  <a:lnTo>
                    <a:pt x="52" y="87"/>
                  </a:lnTo>
                  <a:lnTo>
                    <a:pt x="23" y="84"/>
                  </a:lnTo>
                  <a:lnTo>
                    <a:pt x="0" y="59"/>
                  </a:lnTo>
                  <a:lnTo>
                    <a:pt x="7" y="47"/>
                  </a:lnTo>
                  <a:lnTo>
                    <a:pt x="18" y="50"/>
                  </a:lnTo>
                  <a:lnTo>
                    <a:pt x="27" y="43"/>
                  </a:lnTo>
                  <a:lnTo>
                    <a:pt x="21" y="24"/>
                  </a:lnTo>
                  <a:lnTo>
                    <a:pt x="37" y="7"/>
                  </a:lnTo>
                  <a:lnTo>
                    <a:pt x="47" y="7"/>
                  </a:lnTo>
                  <a:lnTo>
                    <a:pt x="50" y="0"/>
                  </a:lnTo>
                  <a:lnTo>
                    <a:pt x="72" y="12"/>
                  </a:lnTo>
                  <a:lnTo>
                    <a:pt x="67" y="25"/>
                  </a:lnTo>
                  <a:lnTo>
                    <a:pt x="75" y="50"/>
                  </a:lnTo>
                  <a:lnTo>
                    <a:pt x="72" y="90"/>
                  </a:lnTo>
                  <a:lnTo>
                    <a:pt x="61" y="91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101" name="Freeform 275">
              <a:extLst>
                <a:ext uri="{FF2B5EF4-FFF2-40B4-BE49-F238E27FC236}">
                  <a16:creationId xmlns:a16="http://schemas.microsoft.com/office/drawing/2014/main" id="{6FF04BD2-A882-4116-8933-D9EC534B5AAE}"/>
                </a:ext>
              </a:extLst>
            </p:cNvPr>
            <p:cNvSpPr>
              <a:spLocks/>
            </p:cNvSpPr>
            <p:nvPr/>
          </p:nvSpPr>
          <p:spPr bwMode="auto">
            <a:xfrm>
              <a:off x="8877436" y="4933660"/>
              <a:ext cx="120650" cy="176213"/>
            </a:xfrm>
            <a:custGeom>
              <a:avLst/>
              <a:gdLst>
                <a:gd name="T0" fmla="*/ 43 w 76"/>
                <a:gd name="T1" fmla="*/ 111 h 111"/>
                <a:gd name="T2" fmla="*/ 24 w 76"/>
                <a:gd name="T3" fmla="*/ 109 h 111"/>
                <a:gd name="T4" fmla="*/ 23 w 76"/>
                <a:gd name="T5" fmla="*/ 94 h 111"/>
                <a:gd name="T6" fmla="*/ 8 w 76"/>
                <a:gd name="T7" fmla="*/ 95 h 111"/>
                <a:gd name="T8" fmla="*/ 0 w 76"/>
                <a:gd name="T9" fmla="*/ 80 h 111"/>
                <a:gd name="T10" fmla="*/ 13 w 76"/>
                <a:gd name="T11" fmla="*/ 81 h 111"/>
                <a:gd name="T12" fmla="*/ 29 w 76"/>
                <a:gd name="T13" fmla="*/ 80 h 111"/>
                <a:gd name="T14" fmla="*/ 25 w 76"/>
                <a:gd name="T15" fmla="*/ 44 h 111"/>
                <a:gd name="T16" fmla="*/ 44 w 76"/>
                <a:gd name="T17" fmla="*/ 0 h 111"/>
                <a:gd name="T18" fmla="*/ 63 w 76"/>
                <a:gd name="T19" fmla="*/ 14 h 111"/>
                <a:gd name="T20" fmla="*/ 74 w 76"/>
                <a:gd name="T21" fmla="*/ 13 h 111"/>
                <a:gd name="T22" fmla="*/ 76 w 76"/>
                <a:gd name="T23" fmla="*/ 59 h 111"/>
                <a:gd name="T24" fmla="*/ 43 w 76"/>
                <a:gd name="T25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6" h="111">
                  <a:moveTo>
                    <a:pt x="43" y="111"/>
                  </a:moveTo>
                  <a:lnTo>
                    <a:pt x="24" y="109"/>
                  </a:lnTo>
                  <a:lnTo>
                    <a:pt x="23" y="94"/>
                  </a:lnTo>
                  <a:lnTo>
                    <a:pt x="8" y="95"/>
                  </a:lnTo>
                  <a:lnTo>
                    <a:pt x="0" y="80"/>
                  </a:lnTo>
                  <a:lnTo>
                    <a:pt x="13" y="81"/>
                  </a:lnTo>
                  <a:lnTo>
                    <a:pt x="29" y="80"/>
                  </a:lnTo>
                  <a:lnTo>
                    <a:pt x="25" y="44"/>
                  </a:lnTo>
                  <a:lnTo>
                    <a:pt x="44" y="0"/>
                  </a:lnTo>
                  <a:lnTo>
                    <a:pt x="63" y="14"/>
                  </a:lnTo>
                  <a:lnTo>
                    <a:pt x="74" y="13"/>
                  </a:lnTo>
                  <a:lnTo>
                    <a:pt x="76" y="59"/>
                  </a:lnTo>
                  <a:lnTo>
                    <a:pt x="43" y="111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102" name="Freeform 276">
              <a:extLst>
                <a:ext uri="{FF2B5EF4-FFF2-40B4-BE49-F238E27FC236}">
                  <a16:creationId xmlns:a16="http://schemas.microsoft.com/office/drawing/2014/main" id="{A4674587-48BA-4C6A-AA91-4C719B856CFD}"/>
                </a:ext>
              </a:extLst>
            </p:cNvPr>
            <p:cNvSpPr>
              <a:spLocks/>
            </p:cNvSpPr>
            <p:nvPr/>
          </p:nvSpPr>
          <p:spPr bwMode="auto">
            <a:xfrm>
              <a:off x="9501323" y="4393910"/>
              <a:ext cx="114300" cy="136525"/>
            </a:xfrm>
            <a:custGeom>
              <a:avLst/>
              <a:gdLst>
                <a:gd name="T0" fmla="*/ 37 w 72"/>
                <a:gd name="T1" fmla="*/ 86 h 86"/>
                <a:gd name="T2" fmla="*/ 15 w 72"/>
                <a:gd name="T3" fmla="*/ 73 h 86"/>
                <a:gd name="T4" fmla="*/ 17 w 72"/>
                <a:gd name="T5" fmla="*/ 59 h 86"/>
                <a:gd name="T6" fmla="*/ 0 w 72"/>
                <a:gd name="T7" fmla="*/ 32 h 86"/>
                <a:gd name="T8" fmla="*/ 10 w 72"/>
                <a:gd name="T9" fmla="*/ 26 h 86"/>
                <a:gd name="T10" fmla="*/ 8 w 72"/>
                <a:gd name="T11" fmla="*/ 20 h 86"/>
                <a:gd name="T12" fmla="*/ 42 w 72"/>
                <a:gd name="T13" fmla="*/ 10 h 86"/>
                <a:gd name="T14" fmla="*/ 52 w 72"/>
                <a:gd name="T15" fmla="*/ 0 h 86"/>
                <a:gd name="T16" fmla="*/ 72 w 72"/>
                <a:gd name="T17" fmla="*/ 30 h 86"/>
                <a:gd name="T18" fmla="*/ 44 w 72"/>
                <a:gd name="T19" fmla="*/ 35 h 86"/>
                <a:gd name="T20" fmla="*/ 49 w 72"/>
                <a:gd name="T21" fmla="*/ 55 h 86"/>
                <a:gd name="T22" fmla="*/ 46 w 72"/>
                <a:gd name="T23" fmla="*/ 72 h 86"/>
                <a:gd name="T24" fmla="*/ 37 w 72"/>
                <a:gd name="T25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" h="86">
                  <a:moveTo>
                    <a:pt x="37" y="86"/>
                  </a:moveTo>
                  <a:lnTo>
                    <a:pt x="15" y="73"/>
                  </a:lnTo>
                  <a:lnTo>
                    <a:pt x="17" y="59"/>
                  </a:lnTo>
                  <a:lnTo>
                    <a:pt x="0" y="32"/>
                  </a:lnTo>
                  <a:lnTo>
                    <a:pt x="10" y="26"/>
                  </a:lnTo>
                  <a:lnTo>
                    <a:pt x="8" y="20"/>
                  </a:lnTo>
                  <a:lnTo>
                    <a:pt x="42" y="10"/>
                  </a:lnTo>
                  <a:lnTo>
                    <a:pt x="52" y="0"/>
                  </a:lnTo>
                  <a:lnTo>
                    <a:pt x="72" y="30"/>
                  </a:lnTo>
                  <a:lnTo>
                    <a:pt x="44" y="35"/>
                  </a:lnTo>
                  <a:lnTo>
                    <a:pt x="49" y="55"/>
                  </a:lnTo>
                  <a:lnTo>
                    <a:pt x="46" y="72"/>
                  </a:lnTo>
                  <a:lnTo>
                    <a:pt x="37" y="86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103" name="Freeform 277">
              <a:extLst>
                <a:ext uri="{FF2B5EF4-FFF2-40B4-BE49-F238E27FC236}">
                  <a16:creationId xmlns:a16="http://schemas.microsoft.com/office/drawing/2014/main" id="{EE0D6B19-57F3-46DC-9CB8-93C6CB84383A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2073" y="2993735"/>
              <a:ext cx="276225" cy="161925"/>
            </a:xfrm>
            <a:custGeom>
              <a:avLst/>
              <a:gdLst>
                <a:gd name="T0" fmla="*/ 79 w 174"/>
                <a:gd name="T1" fmla="*/ 102 h 102"/>
                <a:gd name="T2" fmla="*/ 59 w 174"/>
                <a:gd name="T3" fmla="*/ 99 h 102"/>
                <a:gd name="T4" fmla="*/ 22 w 174"/>
                <a:gd name="T5" fmla="*/ 101 h 102"/>
                <a:gd name="T6" fmla="*/ 0 w 174"/>
                <a:gd name="T7" fmla="*/ 81 h 102"/>
                <a:gd name="T8" fmla="*/ 0 w 174"/>
                <a:gd name="T9" fmla="*/ 38 h 102"/>
                <a:gd name="T10" fmla="*/ 34 w 174"/>
                <a:gd name="T11" fmla="*/ 0 h 102"/>
                <a:gd name="T12" fmla="*/ 94 w 174"/>
                <a:gd name="T13" fmla="*/ 35 h 102"/>
                <a:gd name="T14" fmla="*/ 142 w 174"/>
                <a:gd name="T15" fmla="*/ 35 h 102"/>
                <a:gd name="T16" fmla="*/ 174 w 174"/>
                <a:gd name="T17" fmla="*/ 51 h 102"/>
                <a:gd name="T18" fmla="*/ 140 w 174"/>
                <a:gd name="T19" fmla="*/ 69 h 102"/>
                <a:gd name="T20" fmla="*/ 116 w 174"/>
                <a:gd name="T21" fmla="*/ 61 h 102"/>
                <a:gd name="T22" fmla="*/ 105 w 174"/>
                <a:gd name="T23" fmla="*/ 69 h 102"/>
                <a:gd name="T24" fmla="*/ 79 w 174"/>
                <a:gd name="T2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4" h="102">
                  <a:moveTo>
                    <a:pt x="79" y="102"/>
                  </a:moveTo>
                  <a:lnTo>
                    <a:pt x="59" y="99"/>
                  </a:lnTo>
                  <a:lnTo>
                    <a:pt x="22" y="101"/>
                  </a:lnTo>
                  <a:lnTo>
                    <a:pt x="0" y="81"/>
                  </a:lnTo>
                  <a:lnTo>
                    <a:pt x="0" y="38"/>
                  </a:lnTo>
                  <a:lnTo>
                    <a:pt x="34" y="0"/>
                  </a:lnTo>
                  <a:lnTo>
                    <a:pt x="94" y="35"/>
                  </a:lnTo>
                  <a:lnTo>
                    <a:pt x="142" y="35"/>
                  </a:lnTo>
                  <a:lnTo>
                    <a:pt x="174" y="51"/>
                  </a:lnTo>
                  <a:lnTo>
                    <a:pt x="140" y="69"/>
                  </a:lnTo>
                  <a:lnTo>
                    <a:pt x="116" y="61"/>
                  </a:lnTo>
                  <a:lnTo>
                    <a:pt x="105" y="69"/>
                  </a:lnTo>
                  <a:lnTo>
                    <a:pt x="79" y="102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104" name="Freeform 278">
              <a:extLst>
                <a:ext uri="{FF2B5EF4-FFF2-40B4-BE49-F238E27FC236}">
                  <a16:creationId xmlns:a16="http://schemas.microsoft.com/office/drawing/2014/main" id="{20F11393-2FBE-41D8-AC17-68E2F4D7575B}"/>
                </a:ext>
              </a:extLst>
            </p:cNvPr>
            <p:cNvSpPr>
              <a:spLocks/>
            </p:cNvSpPr>
            <p:nvPr/>
          </p:nvSpPr>
          <p:spPr bwMode="auto">
            <a:xfrm>
              <a:off x="8499611" y="4555835"/>
              <a:ext cx="114300" cy="123825"/>
            </a:xfrm>
            <a:custGeom>
              <a:avLst/>
              <a:gdLst>
                <a:gd name="T0" fmla="*/ 39 w 72"/>
                <a:gd name="T1" fmla="*/ 78 h 78"/>
                <a:gd name="T2" fmla="*/ 0 w 72"/>
                <a:gd name="T3" fmla="*/ 58 h 78"/>
                <a:gd name="T4" fmla="*/ 8 w 72"/>
                <a:gd name="T5" fmla="*/ 29 h 78"/>
                <a:gd name="T6" fmla="*/ 9 w 72"/>
                <a:gd name="T7" fmla="*/ 9 h 78"/>
                <a:gd name="T8" fmla="*/ 18 w 72"/>
                <a:gd name="T9" fmla="*/ 0 h 78"/>
                <a:gd name="T10" fmla="*/ 32 w 72"/>
                <a:gd name="T11" fmla="*/ 5 h 78"/>
                <a:gd name="T12" fmla="*/ 34 w 72"/>
                <a:gd name="T13" fmla="*/ 14 h 78"/>
                <a:gd name="T14" fmla="*/ 51 w 72"/>
                <a:gd name="T15" fmla="*/ 18 h 78"/>
                <a:gd name="T16" fmla="*/ 56 w 72"/>
                <a:gd name="T17" fmla="*/ 8 h 78"/>
                <a:gd name="T18" fmla="*/ 72 w 72"/>
                <a:gd name="T19" fmla="*/ 14 h 78"/>
                <a:gd name="T20" fmla="*/ 63 w 72"/>
                <a:gd name="T21" fmla="*/ 31 h 78"/>
                <a:gd name="T22" fmla="*/ 39 w 72"/>
                <a:gd name="T23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2" h="78">
                  <a:moveTo>
                    <a:pt x="39" y="78"/>
                  </a:moveTo>
                  <a:lnTo>
                    <a:pt x="0" y="58"/>
                  </a:lnTo>
                  <a:lnTo>
                    <a:pt x="8" y="29"/>
                  </a:lnTo>
                  <a:lnTo>
                    <a:pt x="9" y="9"/>
                  </a:lnTo>
                  <a:lnTo>
                    <a:pt x="18" y="0"/>
                  </a:lnTo>
                  <a:lnTo>
                    <a:pt x="32" y="5"/>
                  </a:lnTo>
                  <a:lnTo>
                    <a:pt x="34" y="14"/>
                  </a:lnTo>
                  <a:lnTo>
                    <a:pt x="51" y="18"/>
                  </a:lnTo>
                  <a:lnTo>
                    <a:pt x="56" y="8"/>
                  </a:lnTo>
                  <a:lnTo>
                    <a:pt x="72" y="14"/>
                  </a:lnTo>
                  <a:lnTo>
                    <a:pt x="63" y="31"/>
                  </a:lnTo>
                  <a:lnTo>
                    <a:pt x="39" y="78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105" name="Freeform 279">
              <a:extLst>
                <a:ext uri="{FF2B5EF4-FFF2-40B4-BE49-F238E27FC236}">
                  <a16:creationId xmlns:a16="http://schemas.microsoft.com/office/drawing/2014/main" id="{0D9824BA-6FF1-4AAD-B0B8-624B746CB1D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85536" y="4681248"/>
              <a:ext cx="171450" cy="149225"/>
            </a:xfrm>
            <a:custGeom>
              <a:avLst/>
              <a:gdLst>
                <a:gd name="T0" fmla="*/ 72 w 108"/>
                <a:gd name="T1" fmla="*/ 94 h 94"/>
                <a:gd name="T2" fmla="*/ 62 w 108"/>
                <a:gd name="T3" fmla="*/ 93 h 94"/>
                <a:gd name="T4" fmla="*/ 48 w 108"/>
                <a:gd name="T5" fmla="*/ 78 h 94"/>
                <a:gd name="T6" fmla="*/ 36 w 108"/>
                <a:gd name="T7" fmla="*/ 71 h 94"/>
                <a:gd name="T8" fmla="*/ 32 w 108"/>
                <a:gd name="T9" fmla="*/ 49 h 94"/>
                <a:gd name="T10" fmla="*/ 9 w 108"/>
                <a:gd name="T11" fmla="*/ 48 h 94"/>
                <a:gd name="T12" fmla="*/ 2 w 108"/>
                <a:gd name="T13" fmla="*/ 38 h 94"/>
                <a:gd name="T14" fmla="*/ 9 w 108"/>
                <a:gd name="T15" fmla="*/ 31 h 94"/>
                <a:gd name="T16" fmla="*/ 8 w 108"/>
                <a:gd name="T17" fmla="*/ 22 h 94"/>
                <a:gd name="T18" fmla="*/ 0 w 108"/>
                <a:gd name="T19" fmla="*/ 14 h 94"/>
                <a:gd name="T20" fmla="*/ 36 w 108"/>
                <a:gd name="T21" fmla="*/ 0 h 94"/>
                <a:gd name="T22" fmla="*/ 42 w 108"/>
                <a:gd name="T23" fmla="*/ 18 h 94"/>
                <a:gd name="T24" fmla="*/ 52 w 108"/>
                <a:gd name="T25" fmla="*/ 14 h 94"/>
                <a:gd name="T26" fmla="*/ 59 w 108"/>
                <a:gd name="T27" fmla="*/ 20 h 94"/>
                <a:gd name="T28" fmla="*/ 79 w 108"/>
                <a:gd name="T29" fmla="*/ 10 h 94"/>
                <a:gd name="T30" fmla="*/ 98 w 108"/>
                <a:gd name="T31" fmla="*/ 20 h 94"/>
                <a:gd name="T32" fmla="*/ 108 w 108"/>
                <a:gd name="T33" fmla="*/ 41 h 94"/>
                <a:gd name="T34" fmla="*/ 100 w 108"/>
                <a:gd name="T35" fmla="*/ 53 h 94"/>
                <a:gd name="T36" fmla="*/ 92 w 108"/>
                <a:gd name="T37" fmla="*/ 54 h 94"/>
                <a:gd name="T38" fmla="*/ 86 w 108"/>
                <a:gd name="T39" fmla="*/ 72 h 94"/>
                <a:gd name="T40" fmla="*/ 72 w 108"/>
                <a:gd name="T41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8" h="94">
                  <a:moveTo>
                    <a:pt x="72" y="94"/>
                  </a:moveTo>
                  <a:lnTo>
                    <a:pt x="62" y="93"/>
                  </a:lnTo>
                  <a:lnTo>
                    <a:pt x="48" y="78"/>
                  </a:lnTo>
                  <a:lnTo>
                    <a:pt x="36" y="71"/>
                  </a:lnTo>
                  <a:lnTo>
                    <a:pt x="32" y="49"/>
                  </a:lnTo>
                  <a:lnTo>
                    <a:pt x="9" y="48"/>
                  </a:lnTo>
                  <a:lnTo>
                    <a:pt x="2" y="38"/>
                  </a:lnTo>
                  <a:lnTo>
                    <a:pt x="9" y="31"/>
                  </a:lnTo>
                  <a:lnTo>
                    <a:pt x="8" y="22"/>
                  </a:lnTo>
                  <a:lnTo>
                    <a:pt x="0" y="14"/>
                  </a:lnTo>
                  <a:lnTo>
                    <a:pt x="36" y="0"/>
                  </a:lnTo>
                  <a:lnTo>
                    <a:pt x="42" y="18"/>
                  </a:lnTo>
                  <a:lnTo>
                    <a:pt x="52" y="14"/>
                  </a:lnTo>
                  <a:lnTo>
                    <a:pt x="59" y="20"/>
                  </a:lnTo>
                  <a:lnTo>
                    <a:pt x="79" y="10"/>
                  </a:lnTo>
                  <a:lnTo>
                    <a:pt x="98" y="20"/>
                  </a:lnTo>
                  <a:lnTo>
                    <a:pt x="108" y="41"/>
                  </a:lnTo>
                  <a:lnTo>
                    <a:pt x="100" y="53"/>
                  </a:lnTo>
                  <a:lnTo>
                    <a:pt x="92" y="54"/>
                  </a:lnTo>
                  <a:lnTo>
                    <a:pt x="86" y="72"/>
                  </a:lnTo>
                  <a:lnTo>
                    <a:pt x="72" y="94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106" name="Freeform 280">
              <a:extLst>
                <a:ext uri="{FF2B5EF4-FFF2-40B4-BE49-F238E27FC236}">
                  <a16:creationId xmlns:a16="http://schemas.microsoft.com/office/drawing/2014/main" id="{C7B198B4-DF8C-4B65-92D3-35A196BEDFAD}"/>
                </a:ext>
              </a:extLst>
            </p:cNvPr>
            <p:cNvSpPr>
              <a:spLocks/>
            </p:cNvSpPr>
            <p:nvPr/>
          </p:nvSpPr>
          <p:spPr bwMode="auto">
            <a:xfrm>
              <a:off x="9013961" y="4054185"/>
              <a:ext cx="119063" cy="134938"/>
            </a:xfrm>
            <a:custGeom>
              <a:avLst/>
              <a:gdLst>
                <a:gd name="T0" fmla="*/ 49 w 75"/>
                <a:gd name="T1" fmla="*/ 85 h 85"/>
                <a:gd name="T2" fmla="*/ 40 w 75"/>
                <a:gd name="T3" fmla="*/ 75 h 85"/>
                <a:gd name="T4" fmla="*/ 28 w 75"/>
                <a:gd name="T5" fmla="*/ 62 h 85"/>
                <a:gd name="T6" fmla="*/ 0 w 75"/>
                <a:gd name="T7" fmla="*/ 30 h 85"/>
                <a:gd name="T8" fmla="*/ 5 w 75"/>
                <a:gd name="T9" fmla="*/ 10 h 85"/>
                <a:gd name="T10" fmla="*/ 16 w 75"/>
                <a:gd name="T11" fmla="*/ 0 h 85"/>
                <a:gd name="T12" fmla="*/ 33 w 75"/>
                <a:gd name="T13" fmla="*/ 0 h 85"/>
                <a:gd name="T14" fmla="*/ 54 w 75"/>
                <a:gd name="T15" fmla="*/ 10 h 85"/>
                <a:gd name="T16" fmla="*/ 75 w 75"/>
                <a:gd name="T17" fmla="*/ 63 h 85"/>
                <a:gd name="T18" fmla="*/ 49 w 75"/>
                <a:gd name="T19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5" h="85">
                  <a:moveTo>
                    <a:pt x="49" y="85"/>
                  </a:moveTo>
                  <a:lnTo>
                    <a:pt x="40" y="75"/>
                  </a:lnTo>
                  <a:lnTo>
                    <a:pt x="28" y="62"/>
                  </a:lnTo>
                  <a:lnTo>
                    <a:pt x="0" y="30"/>
                  </a:lnTo>
                  <a:lnTo>
                    <a:pt x="5" y="10"/>
                  </a:lnTo>
                  <a:lnTo>
                    <a:pt x="16" y="0"/>
                  </a:lnTo>
                  <a:lnTo>
                    <a:pt x="33" y="0"/>
                  </a:lnTo>
                  <a:lnTo>
                    <a:pt x="54" y="10"/>
                  </a:lnTo>
                  <a:lnTo>
                    <a:pt x="75" y="63"/>
                  </a:lnTo>
                  <a:lnTo>
                    <a:pt x="49" y="85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107" name="Freeform 281">
              <a:extLst>
                <a:ext uri="{FF2B5EF4-FFF2-40B4-BE49-F238E27FC236}">
                  <a16:creationId xmlns:a16="http://schemas.microsoft.com/office/drawing/2014/main" id="{0ADED08F-AF63-419D-9D30-33061DA0DDEC}"/>
                </a:ext>
              </a:extLst>
            </p:cNvPr>
            <p:cNvSpPr>
              <a:spLocks/>
            </p:cNvSpPr>
            <p:nvPr/>
          </p:nvSpPr>
          <p:spPr bwMode="auto">
            <a:xfrm>
              <a:off x="9340986" y="4774910"/>
              <a:ext cx="114300" cy="103188"/>
            </a:xfrm>
            <a:custGeom>
              <a:avLst/>
              <a:gdLst>
                <a:gd name="T0" fmla="*/ 44 w 72"/>
                <a:gd name="T1" fmla="*/ 65 h 65"/>
                <a:gd name="T2" fmla="*/ 36 w 72"/>
                <a:gd name="T3" fmla="*/ 55 h 65"/>
                <a:gd name="T4" fmla="*/ 27 w 72"/>
                <a:gd name="T5" fmla="*/ 54 h 65"/>
                <a:gd name="T6" fmla="*/ 23 w 72"/>
                <a:gd name="T7" fmla="*/ 65 h 65"/>
                <a:gd name="T8" fmla="*/ 0 w 72"/>
                <a:gd name="T9" fmla="*/ 46 h 65"/>
                <a:gd name="T10" fmla="*/ 4 w 72"/>
                <a:gd name="T11" fmla="*/ 38 h 65"/>
                <a:gd name="T12" fmla="*/ 10 w 72"/>
                <a:gd name="T13" fmla="*/ 29 h 65"/>
                <a:gd name="T14" fmla="*/ 25 w 72"/>
                <a:gd name="T15" fmla="*/ 44 h 65"/>
                <a:gd name="T16" fmla="*/ 25 w 72"/>
                <a:gd name="T17" fmla="*/ 20 h 65"/>
                <a:gd name="T18" fmla="*/ 36 w 72"/>
                <a:gd name="T19" fmla="*/ 15 h 65"/>
                <a:gd name="T20" fmla="*/ 48 w 72"/>
                <a:gd name="T21" fmla="*/ 0 h 65"/>
                <a:gd name="T22" fmla="*/ 71 w 72"/>
                <a:gd name="T23" fmla="*/ 9 h 65"/>
                <a:gd name="T24" fmla="*/ 58 w 72"/>
                <a:gd name="T25" fmla="*/ 31 h 65"/>
                <a:gd name="T26" fmla="*/ 72 w 72"/>
                <a:gd name="T27" fmla="*/ 54 h 65"/>
                <a:gd name="T28" fmla="*/ 50 w 72"/>
                <a:gd name="T29" fmla="*/ 53 h 65"/>
                <a:gd name="T30" fmla="*/ 44 w 72"/>
                <a:gd name="T31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2" h="65">
                  <a:moveTo>
                    <a:pt x="44" y="65"/>
                  </a:moveTo>
                  <a:lnTo>
                    <a:pt x="36" y="55"/>
                  </a:lnTo>
                  <a:lnTo>
                    <a:pt x="27" y="54"/>
                  </a:lnTo>
                  <a:lnTo>
                    <a:pt x="23" y="65"/>
                  </a:lnTo>
                  <a:lnTo>
                    <a:pt x="0" y="46"/>
                  </a:lnTo>
                  <a:lnTo>
                    <a:pt x="4" y="38"/>
                  </a:lnTo>
                  <a:lnTo>
                    <a:pt x="10" y="29"/>
                  </a:lnTo>
                  <a:lnTo>
                    <a:pt x="25" y="44"/>
                  </a:lnTo>
                  <a:lnTo>
                    <a:pt x="25" y="20"/>
                  </a:lnTo>
                  <a:lnTo>
                    <a:pt x="36" y="15"/>
                  </a:lnTo>
                  <a:lnTo>
                    <a:pt x="48" y="0"/>
                  </a:lnTo>
                  <a:lnTo>
                    <a:pt x="71" y="9"/>
                  </a:lnTo>
                  <a:lnTo>
                    <a:pt x="58" y="31"/>
                  </a:lnTo>
                  <a:lnTo>
                    <a:pt x="72" y="54"/>
                  </a:lnTo>
                  <a:lnTo>
                    <a:pt x="50" y="53"/>
                  </a:lnTo>
                  <a:lnTo>
                    <a:pt x="44" y="65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108" name="Freeform 282">
              <a:extLst>
                <a:ext uri="{FF2B5EF4-FFF2-40B4-BE49-F238E27FC236}">
                  <a16:creationId xmlns:a16="http://schemas.microsoft.com/office/drawing/2014/main" id="{FABF0857-AE2C-4FA2-BAE6-C4074065E32A}"/>
                </a:ext>
              </a:extLst>
            </p:cNvPr>
            <p:cNvSpPr>
              <a:spLocks/>
            </p:cNvSpPr>
            <p:nvPr/>
          </p:nvSpPr>
          <p:spPr bwMode="auto">
            <a:xfrm>
              <a:off x="9047298" y="2993735"/>
              <a:ext cx="158750" cy="241300"/>
            </a:xfrm>
            <a:custGeom>
              <a:avLst/>
              <a:gdLst>
                <a:gd name="T0" fmla="*/ 56 w 100"/>
                <a:gd name="T1" fmla="*/ 152 h 152"/>
                <a:gd name="T2" fmla="*/ 46 w 100"/>
                <a:gd name="T3" fmla="*/ 147 h 152"/>
                <a:gd name="T4" fmla="*/ 39 w 100"/>
                <a:gd name="T5" fmla="*/ 139 h 152"/>
                <a:gd name="T6" fmla="*/ 37 w 100"/>
                <a:gd name="T7" fmla="*/ 138 h 152"/>
                <a:gd name="T8" fmla="*/ 35 w 100"/>
                <a:gd name="T9" fmla="*/ 139 h 152"/>
                <a:gd name="T10" fmla="*/ 29 w 100"/>
                <a:gd name="T11" fmla="*/ 150 h 152"/>
                <a:gd name="T12" fmla="*/ 22 w 100"/>
                <a:gd name="T13" fmla="*/ 148 h 152"/>
                <a:gd name="T14" fmla="*/ 21 w 100"/>
                <a:gd name="T15" fmla="*/ 148 h 152"/>
                <a:gd name="T16" fmla="*/ 21 w 100"/>
                <a:gd name="T17" fmla="*/ 145 h 152"/>
                <a:gd name="T18" fmla="*/ 24 w 100"/>
                <a:gd name="T19" fmla="*/ 139 h 152"/>
                <a:gd name="T20" fmla="*/ 26 w 100"/>
                <a:gd name="T21" fmla="*/ 128 h 152"/>
                <a:gd name="T22" fmla="*/ 21 w 100"/>
                <a:gd name="T23" fmla="*/ 115 h 152"/>
                <a:gd name="T24" fmla="*/ 21 w 100"/>
                <a:gd name="T25" fmla="*/ 107 h 152"/>
                <a:gd name="T26" fmla="*/ 18 w 100"/>
                <a:gd name="T27" fmla="*/ 104 h 152"/>
                <a:gd name="T28" fmla="*/ 14 w 100"/>
                <a:gd name="T29" fmla="*/ 97 h 152"/>
                <a:gd name="T30" fmla="*/ 15 w 100"/>
                <a:gd name="T31" fmla="*/ 88 h 152"/>
                <a:gd name="T32" fmla="*/ 10 w 100"/>
                <a:gd name="T33" fmla="*/ 78 h 152"/>
                <a:gd name="T34" fmla="*/ 5 w 100"/>
                <a:gd name="T35" fmla="*/ 67 h 152"/>
                <a:gd name="T36" fmla="*/ 5 w 100"/>
                <a:gd name="T37" fmla="*/ 58 h 152"/>
                <a:gd name="T38" fmla="*/ 2 w 100"/>
                <a:gd name="T39" fmla="*/ 51 h 152"/>
                <a:gd name="T40" fmla="*/ 4 w 100"/>
                <a:gd name="T41" fmla="*/ 45 h 152"/>
                <a:gd name="T42" fmla="*/ 0 w 100"/>
                <a:gd name="T43" fmla="*/ 41 h 152"/>
                <a:gd name="T44" fmla="*/ 3 w 100"/>
                <a:gd name="T45" fmla="*/ 30 h 152"/>
                <a:gd name="T46" fmla="*/ 22 w 100"/>
                <a:gd name="T47" fmla="*/ 25 h 152"/>
                <a:gd name="T48" fmla="*/ 100 w 100"/>
                <a:gd name="T49" fmla="*/ 0 h 152"/>
                <a:gd name="T50" fmla="*/ 66 w 100"/>
                <a:gd name="T51" fmla="*/ 38 h 152"/>
                <a:gd name="T52" fmla="*/ 66 w 100"/>
                <a:gd name="T53" fmla="*/ 81 h 152"/>
                <a:gd name="T54" fmla="*/ 66 w 100"/>
                <a:gd name="T55" fmla="*/ 128 h 152"/>
                <a:gd name="T56" fmla="*/ 56 w 100"/>
                <a:gd name="T57" fmla="*/ 152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0" h="152">
                  <a:moveTo>
                    <a:pt x="56" y="152"/>
                  </a:moveTo>
                  <a:lnTo>
                    <a:pt x="46" y="147"/>
                  </a:lnTo>
                  <a:lnTo>
                    <a:pt x="39" y="139"/>
                  </a:lnTo>
                  <a:lnTo>
                    <a:pt x="37" y="138"/>
                  </a:lnTo>
                  <a:lnTo>
                    <a:pt x="35" y="139"/>
                  </a:lnTo>
                  <a:lnTo>
                    <a:pt x="29" y="150"/>
                  </a:lnTo>
                  <a:lnTo>
                    <a:pt x="22" y="148"/>
                  </a:lnTo>
                  <a:lnTo>
                    <a:pt x="21" y="148"/>
                  </a:lnTo>
                  <a:lnTo>
                    <a:pt x="21" y="145"/>
                  </a:lnTo>
                  <a:lnTo>
                    <a:pt x="24" y="139"/>
                  </a:lnTo>
                  <a:lnTo>
                    <a:pt x="26" y="128"/>
                  </a:lnTo>
                  <a:lnTo>
                    <a:pt x="21" y="115"/>
                  </a:lnTo>
                  <a:lnTo>
                    <a:pt x="21" y="107"/>
                  </a:lnTo>
                  <a:lnTo>
                    <a:pt x="18" y="104"/>
                  </a:lnTo>
                  <a:lnTo>
                    <a:pt x="14" y="97"/>
                  </a:lnTo>
                  <a:lnTo>
                    <a:pt x="15" y="88"/>
                  </a:lnTo>
                  <a:lnTo>
                    <a:pt x="10" y="78"/>
                  </a:lnTo>
                  <a:lnTo>
                    <a:pt x="5" y="67"/>
                  </a:lnTo>
                  <a:lnTo>
                    <a:pt x="5" y="58"/>
                  </a:lnTo>
                  <a:lnTo>
                    <a:pt x="2" y="51"/>
                  </a:lnTo>
                  <a:lnTo>
                    <a:pt x="4" y="45"/>
                  </a:lnTo>
                  <a:lnTo>
                    <a:pt x="0" y="41"/>
                  </a:lnTo>
                  <a:lnTo>
                    <a:pt x="3" y="30"/>
                  </a:lnTo>
                  <a:lnTo>
                    <a:pt x="22" y="25"/>
                  </a:lnTo>
                  <a:lnTo>
                    <a:pt x="100" y="0"/>
                  </a:lnTo>
                  <a:lnTo>
                    <a:pt x="66" y="38"/>
                  </a:lnTo>
                  <a:lnTo>
                    <a:pt x="66" y="81"/>
                  </a:lnTo>
                  <a:lnTo>
                    <a:pt x="66" y="128"/>
                  </a:lnTo>
                  <a:lnTo>
                    <a:pt x="56" y="152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109" name="Freeform 283">
              <a:extLst>
                <a:ext uri="{FF2B5EF4-FFF2-40B4-BE49-F238E27FC236}">
                  <a16:creationId xmlns:a16="http://schemas.microsoft.com/office/drawing/2014/main" id="{BBB15F86-CEDF-4606-90B9-7E6674A8CD1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42473" y="5390860"/>
              <a:ext cx="80963" cy="165100"/>
            </a:xfrm>
            <a:custGeom>
              <a:avLst/>
              <a:gdLst>
                <a:gd name="T0" fmla="*/ 18 w 51"/>
                <a:gd name="T1" fmla="*/ 104 h 104"/>
                <a:gd name="T2" fmla="*/ 12 w 51"/>
                <a:gd name="T3" fmla="*/ 102 h 104"/>
                <a:gd name="T4" fmla="*/ 9 w 51"/>
                <a:gd name="T5" fmla="*/ 98 h 104"/>
                <a:gd name="T6" fmla="*/ 5 w 51"/>
                <a:gd name="T7" fmla="*/ 98 h 104"/>
                <a:gd name="T8" fmla="*/ 2 w 51"/>
                <a:gd name="T9" fmla="*/ 98 h 104"/>
                <a:gd name="T10" fmla="*/ 1 w 51"/>
                <a:gd name="T11" fmla="*/ 96 h 104"/>
                <a:gd name="T12" fmla="*/ 0 w 51"/>
                <a:gd name="T13" fmla="*/ 93 h 104"/>
                <a:gd name="T14" fmla="*/ 3 w 51"/>
                <a:gd name="T15" fmla="*/ 83 h 104"/>
                <a:gd name="T16" fmla="*/ 3 w 51"/>
                <a:gd name="T17" fmla="*/ 80 h 104"/>
                <a:gd name="T18" fmla="*/ 1 w 51"/>
                <a:gd name="T19" fmla="*/ 78 h 104"/>
                <a:gd name="T20" fmla="*/ 2 w 51"/>
                <a:gd name="T21" fmla="*/ 76 h 104"/>
                <a:gd name="T22" fmla="*/ 14 w 51"/>
                <a:gd name="T23" fmla="*/ 73 h 104"/>
                <a:gd name="T24" fmla="*/ 22 w 51"/>
                <a:gd name="T25" fmla="*/ 62 h 104"/>
                <a:gd name="T26" fmla="*/ 25 w 51"/>
                <a:gd name="T27" fmla="*/ 58 h 104"/>
                <a:gd name="T28" fmla="*/ 43 w 51"/>
                <a:gd name="T29" fmla="*/ 29 h 104"/>
                <a:gd name="T30" fmla="*/ 49 w 51"/>
                <a:gd name="T31" fmla="*/ 0 h 104"/>
                <a:gd name="T32" fmla="*/ 51 w 51"/>
                <a:gd name="T33" fmla="*/ 27 h 104"/>
                <a:gd name="T34" fmla="*/ 37 w 51"/>
                <a:gd name="T35" fmla="*/ 70 h 104"/>
                <a:gd name="T36" fmla="*/ 36 w 51"/>
                <a:gd name="T37" fmla="*/ 83 h 104"/>
                <a:gd name="T38" fmla="*/ 24 w 51"/>
                <a:gd name="T39" fmla="*/ 90 h 104"/>
                <a:gd name="T40" fmla="*/ 27 w 51"/>
                <a:gd name="T41" fmla="*/ 99 h 104"/>
                <a:gd name="T42" fmla="*/ 23 w 51"/>
                <a:gd name="T43" fmla="*/ 102 h 104"/>
                <a:gd name="T44" fmla="*/ 18 w 51"/>
                <a:gd name="T45" fmla="*/ 10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1" h="104">
                  <a:moveTo>
                    <a:pt x="18" y="104"/>
                  </a:moveTo>
                  <a:lnTo>
                    <a:pt x="12" y="102"/>
                  </a:lnTo>
                  <a:lnTo>
                    <a:pt x="9" y="98"/>
                  </a:lnTo>
                  <a:lnTo>
                    <a:pt x="5" y="98"/>
                  </a:lnTo>
                  <a:lnTo>
                    <a:pt x="2" y="98"/>
                  </a:lnTo>
                  <a:lnTo>
                    <a:pt x="1" y="96"/>
                  </a:lnTo>
                  <a:lnTo>
                    <a:pt x="0" y="93"/>
                  </a:lnTo>
                  <a:lnTo>
                    <a:pt x="3" y="83"/>
                  </a:lnTo>
                  <a:lnTo>
                    <a:pt x="3" y="80"/>
                  </a:lnTo>
                  <a:lnTo>
                    <a:pt x="1" y="78"/>
                  </a:lnTo>
                  <a:lnTo>
                    <a:pt x="2" y="76"/>
                  </a:lnTo>
                  <a:lnTo>
                    <a:pt x="14" y="73"/>
                  </a:lnTo>
                  <a:lnTo>
                    <a:pt x="22" y="62"/>
                  </a:lnTo>
                  <a:lnTo>
                    <a:pt x="25" y="58"/>
                  </a:lnTo>
                  <a:lnTo>
                    <a:pt x="43" y="29"/>
                  </a:lnTo>
                  <a:lnTo>
                    <a:pt x="49" y="0"/>
                  </a:lnTo>
                  <a:lnTo>
                    <a:pt x="51" y="27"/>
                  </a:lnTo>
                  <a:lnTo>
                    <a:pt x="37" y="70"/>
                  </a:lnTo>
                  <a:lnTo>
                    <a:pt x="36" y="83"/>
                  </a:lnTo>
                  <a:lnTo>
                    <a:pt x="24" y="90"/>
                  </a:lnTo>
                  <a:lnTo>
                    <a:pt x="27" y="99"/>
                  </a:lnTo>
                  <a:lnTo>
                    <a:pt x="23" y="102"/>
                  </a:lnTo>
                  <a:lnTo>
                    <a:pt x="18" y="104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110" name="Freeform 284">
              <a:extLst>
                <a:ext uri="{FF2B5EF4-FFF2-40B4-BE49-F238E27FC236}">
                  <a16:creationId xmlns:a16="http://schemas.microsoft.com/office/drawing/2014/main" id="{F06D58D7-E65E-4F0D-A77D-8AF00C2EE343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6186" y="2695285"/>
              <a:ext cx="211138" cy="233363"/>
            </a:xfrm>
            <a:custGeom>
              <a:avLst/>
              <a:gdLst>
                <a:gd name="T0" fmla="*/ 17 w 133"/>
                <a:gd name="T1" fmla="*/ 147 h 147"/>
                <a:gd name="T2" fmla="*/ 1 w 133"/>
                <a:gd name="T3" fmla="*/ 132 h 147"/>
                <a:gd name="T4" fmla="*/ 0 w 133"/>
                <a:gd name="T5" fmla="*/ 127 h 147"/>
                <a:gd name="T6" fmla="*/ 8 w 133"/>
                <a:gd name="T7" fmla="*/ 122 h 147"/>
                <a:gd name="T8" fmla="*/ 11 w 133"/>
                <a:gd name="T9" fmla="*/ 115 h 147"/>
                <a:gd name="T10" fmla="*/ 11 w 133"/>
                <a:gd name="T11" fmla="*/ 96 h 147"/>
                <a:gd name="T12" fmla="*/ 14 w 133"/>
                <a:gd name="T13" fmla="*/ 88 h 147"/>
                <a:gd name="T14" fmla="*/ 15 w 133"/>
                <a:gd name="T15" fmla="*/ 79 h 147"/>
                <a:gd name="T16" fmla="*/ 14 w 133"/>
                <a:gd name="T17" fmla="*/ 66 h 147"/>
                <a:gd name="T18" fmla="*/ 17 w 133"/>
                <a:gd name="T19" fmla="*/ 58 h 147"/>
                <a:gd name="T20" fmla="*/ 22 w 133"/>
                <a:gd name="T21" fmla="*/ 61 h 147"/>
                <a:gd name="T22" fmla="*/ 27 w 133"/>
                <a:gd name="T23" fmla="*/ 51 h 147"/>
                <a:gd name="T24" fmla="*/ 21 w 133"/>
                <a:gd name="T25" fmla="*/ 33 h 147"/>
                <a:gd name="T26" fmla="*/ 14 w 133"/>
                <a:gd name="T27" fmla="*/ 24 h 147"/>
                <a:gd name="T28" fmla="*/ 14 w 133"/>
                <a:gd name="T29" fmla="*/ 15 h 147"/>
                <a:gd name="T30" fmla="*/ 7 w 133"/>
                <a:gd name="T31" fmla="*/ 2 h 147"/>
                <a:gd name="T32" fmla="*/ 47 w 133"/>
                <a:gd name="T33" fmla="*/ 0 h 147"/>
                <a:gd name="T34" fmla="*/ 122 w 133"/>
                <a:gd name="T35" fmla="*/ 23 h 147"/>
                <a:gd name="T36" fmla="*/ 133 w 133"/>
                <a:gd name="T37" fmla="*/ 74 h 147"/>
                <a:gd name="T38" fmla="*/ 118 w 133"/>
                <a:gd name="T39" fmla="*/ 70 h 147"/>
                <a:gd name="T40" fmla="*/ 107 w 133"/>
                <a:gd name="T41" fmla="*/ 73 h 147"/>
                <a:gd name="T42" fmla="*/ 97 w 133"/>
                <a:gd name="T43" fmla="*/ 84 h 147"/>
                <a:gd name="T44" fmla="*/ 82 w 133"/>
                <a:gd name="T45" fmla="*/ 106 h 147"/>
                <a:gd name="T46" fmla="*/ 59 w 133"/>
                <a:gd name="T47" fmla="*/ 113 h 147"/>
                <a:gd name="T48" fmla="*/ 57 w 133"/>
                <a:gd name="T49" fmla="*/ 126 h 147"/>
                <a:gd name="T50" fmla="*/ 49 w 133"/>
                <a:gd name="T51" fmla="*/ 131 h 147"/>
                <a:gd name="T52" fmla="*/ 43 w 133"/>
                <a:gd name="T53" fmla="*/ 136 h 147"/>
                <a:gd name="T54" fmla="*/ 34 w 133"/>
                <a:gd name="T55" fmla="*/ 140 h 147"/>
                <a:gd name="T56" fmla="*/ 17 w 133"/>
                <a:gd name="T57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3" h="147">
                  <a:moveTo>
                    <a:pt x="17" y="147"/>
                  </a:moveTo>
                  <a:lnTo>
                    <a:pt x="1" y="132"/>
                  </a:lnTo>
                  <a:lnTo>
                    <a:pt x="0" y="127"/>
                  </a:lnTo>
                  <a:lnTo>
                    <a:pt x="8" y="122"/>
                  </a:lnTo>
                  <a:lnTo>
                    <a:pt x="11" y="115"/>
                  </a:lnTo>
                  <a:lnTo>
                    <a:pt x="11" y="96"/>
                  </a:lnTo>
                  <a:lnTo>
                    <a:pt x="14" y="88"/>
                  </a:lnTo>
                  <a:lnTo>
                    <a:pt x="15" y="79"/>
                  </a:lnTo>
                  <a:lnTo>
                    <a:pt x="14" y="66"/>
                  </a:lnTo>
                  <a:lnTo>
                    <a:pt x="17" y="58"/>
                  </a:lnTo>
                  <a:lnTo>
                    <a:pt x="22" y="61"/>
                  </a:lnTo>
                  <a:lnTo>
                    <a:pt x="27" y="51"/>
                  </a:lnTo>
                  <a:lnTo>
                    <a:pt x="21" y="33"/>
                  </a:lnTo>
                  <a:lnTo>
                    <a:pt x="14" y="24"/>
                  </a:lnTo>
                  <a:lnTo>
                    <a:pt x="14" y="15"/>
                  </a:lnTo>
                  <a:lnTo>
                    <a:pt x="7" y="2"/>
                  </a:lnTo>
                  <a:lnTo>
                    <a:pt x="47" y="0"/>
                  </a:lnTo>
                  <a:lnTo>
                    <a:pt x="122" y="23"/>
                  </a:lnTo>
                  <a:lnTo>
                    <a:pt x="133" y="74"/>
                  </a:lnTo>
                  <a:lnTo>
                    <a:pt x="118" y="70"/>
                  </a:lnTo>
                  <a:lnTo>
                    <a:pt x="107" y="73"/>
                  </a:lnTo>
                  <a:lnTo>
                    <a:pt x="97" y="84"/>
                  </a:lnTo>
                  <a:lnTo>
                    <a:pt x="82" y="106"/>
                  </a:lnTo>
                  <a:lnTo>
                    <a:pt x="59" y="113"/>
                  </a:lnTo>
                  <a:lnTo>
                    <a:pt x="57" y="126"/>
                  </a:lnTo>
                  <a:lnTo>
                    <a:pt x="49" y="131"/>
                  </a:lnTo>
                  <a:lnTo>
                    <a:pt x="43" y="136"/>
                  </a:lnTo>
                  <a:lnTo>
                    <a:pt x="34" y="140"/>
                  </a:lnTo>
                  <a:lnTo>
                    <a:pt x="17" y="147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111" name="Freeform 285">
              <a:extLst>
                <a:ext uri="{FF2B5EF4-FFF2-40B4-BE49-F238E27FC236}">
                  <a16:creationId xmlns:a16="http://schemas.microsoft.com/office/drawing/2014/main" id="{777D3171-D925-4D31-8572-F9DB7426AD50}"/>
                </a:ext>
              </a:extLst>
            </p:cNvPr>
            <p:cNvSpPr>
              <a:spLocks/>
            </p:cNvSpPr>
            <p:nvPr/>
          </p:nvSpPr>
          <p:spPr bwMode="auto">
            <a:xfrm>
              <a:off x="9823586" y="4457410"/>
              <a:ext cx="114300" cy="163513"/>
            </a:xfrm>
            <a:custGeom>
              <a:avLst/>
              <a:gdLst>
                <a:gd name="T0" fmla="*/ 38 w 72"/>
                <a:gd name="T1" fmla="*/ 103 h 103"/>
                <a:gd name="T2" fmla="*/ 25 w 72"/>
                <a:gd name="T3" fmla="*/ 96 h 103"/>
                <a:gd name="T4" fmla="*/ 19 w 72"/>
                <a:gd name="T5" fmla="*/ 85 h 103"/>
                <a:gd name="T6" fmla="*/ 26 w 72"/>
                <a:gd name="T7" fmla="*/ 71 h 103"/>
                <a:gd name="T8" fmla="*/ 16 w 72"/>
                <a:gd name="T9" fmla="*/ 55 h 103"/>
                <a:gd name="T10" fmla="*/ 21 w 72"/>
                <a:gd name="T11" fmla="*/ 40 h 103"/>
                <a:gd name="T12" fmla="*/ 8 w 72"/>
                <a:gd name="T13" fmla="*/ 39 h 103"/>
                <a:gd name="T14" fmla="*/ 0 w 72"/>
                <a:gd name="T15" fmla="*/ 25 h 103"/>
                <a:gd name="T16" fmla="*/ 16 w 72"/>
                <a:gd name="T17" fmla="*/ 18 h 103"/>
                <a:gd name="T18" fmla="*/ 9 w 72"/>
                <a:gd name="T19" fmla="*/ 5 h 103"/>
                <a:gd name="T20" fmla="*/ 21 w 72"/>
                <a:gd name="T21" fmla="*/ 5 h 103"/>
                <a:gd name="T22" fmla="*/ 26 w 72"/>
                <a:gd name="T23" fmla="*/ 0 h 103"/>
                <a:gd name="T24" fmla="*/ 60 w 72"/>
                <a:gd name="T25" fmla="*/ 20 h 103"/>
                <a:gd name="T26" fmla="*/ 72 w 72"/>
                <a:gd name="T27" fmla="*/ 40 h 103"/>
                <a:gd name="T28" fmla="*/ 69 w 72"/>
                <a:gd name="T29" fmla="*/ 51 h 103"/>
                <a:gd name="T30" fmla="*/ 59 w 72"/>
                <a:gd name="T31" fmla="*/ 59 h 103"/>
                <a:gd name="T32" fmla="*/ 67 w 72"/>
                <a:gd name="T33" fmla="*/ 73 h 103"/>
                <a:gd name="T34" fmla="*/ 62 w 72"/>
                <a:gd name="T35" fmla="*/ 82 h 103"/>
                <a:gd name="T36" fmla="*/ 57 w 72"/>
                <a:gd name="T37" fmla="*/ 100 h 103"/>
                <a:gd name="T38" fmla="*/ 38 w 72"/>
                <a:gd name="T39" fmla="*/ 103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2" h="103">
                  <a:moveTo>
                    <a:pt x="38" y="103"/>
                  </a:moveTo>
                  <a:lnTo>
                    <a:pt x="25" y="96"/>
                  </a:lnTo>
                  <a:lnTo>
                    <a:pt x="19" y="85"/>
                  </a:lnTo>
                  <a:lnTo>
                    <a:pt x="26" y="71"/>
                  </a:lnTo>
                  <a:lnTo>
                    <a:pt x="16" y="55"/>
                  </a:lnTo>
                  <a:lnTo>
                    <a:pt x="21" y="40"/>
                  </a:lnTo>
                  <a:lnTo>
                    <a:pt x="8" y="39"/>
                  </a:lnTo>
                  <a:lnTo>
                    <a:pt x="0" y="25"/>
                  </a:lnTo>
                  <a:lnTo>
                    <a:pt x="16" y="18"/>
                  </a:lnTo>
                  <a:lnTo>
                    <a:pt x="9" y="5"/>
                  </a:lnTo>
                  <a:lnTo>
                    <a:pt x="21" y="5"/>
                  </a:lnTo>
                  <a:lnTo>
                    <a:pt x="26" y="0"/>
                  </a:lnTo>
                  <a:lnTo>
                    <a:pt x="60" y="20"/>
                  </a:lnTo>
                  <a:lnTo>
                    <a:pt x="72" y="40"/>
                  </a:lnTo>
                  <a:lnTo>
                    <a:pt x="69" y="51"/>
                  </a:lnTo>
                  <a:lnTo>
                    <a:pt x="59" y="59"/>
                  </a:lnTo>
                  <a:lnTo>
                    <a:pt x="67" y="73"/>
                  </a:lnTo>
                  <a:lnTo>
                    <a:pt x="62" y="82"/>
                  </a:lnTo>
                  <a:lnTo>
                    <a:pt x="57" y="100"/>
                  </a:lnTo>
                  <a:lnTo>
                    <a:pt x="38" y="103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112" name="Freeform 286">
              <a:extLst>
                <a:ext uri="{FF2B5EF4-FFF2-40B4-BE49-F238E27FC236}">
                  <a16:creationId xmlns:a16="http://schemas.microsoft.com/office/drawing/2014/main" id="{34BFAE9C-0348-43F5-B933-5D3BF8F32DE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36198" y="5487698"/>
              <a:ext cx="66675" cy="104775"/>
            </a:xfrm>
            <a:custGeom>
              <a:avLst/>
              <a:gdLst>
                <a:gd name="T0" fmla="*/ 10 w 42"/>
                <a:gd name="T1" fmla="*/ 66 h 66"/>
                <a:gd name="T2" fmla="*/ 0 w 42"/>
                <a:gd name="T3" fmla="*/ 47 h 66"/>
                <a:gd name="T4" fmla="*/ 15 w 42"/>
                <a:gd name="T5" fmla="*/ 15 h 66"/>
                <a:gd name="T6" fmla="*/ 7 w 42"/>
                <a:gd name="T7" fmla="*/ 5 h 66"/>
                <a:gd name="T8" fmla="*/ 24 w 42"/>
                <a:gd name="T9" fmla="*/ 0 h 66"/>
                <a:gd name="T10" fmla="*/ 36 w 42"/>
                <a:gd name="T11" fmla="*/ 14 h 66"/>
                <a:gd name="T12" fmla="*/ 22 w 42"/>
                <a:gd name="T13" fmla="*/ 18 h 66"/>
                <a:gd name="T14" fmla="*/ 23 w 42"/>
                <a:gd name="T15" fmla="*/ 36 h 66"/>
                <a:gd name="T16" fmla="*/ 42 w 42"/>
                <a:gd name="T17" fmla="*/ 32 h 66"/>
                <a:gd name="T18" fmla="*/ 41 w 42"/>
                <a:gd name="T19" fmla="*/ 37 h 66"/>
                <a:gd name="T20" fmla="*/ 24 w 42"/>
                <a:gd name="T21" fmla="*/ 41 h 66"/>
                <a:gd name="T22" fmla="*/ 24 w 42"/>
                <a:gd name="T23" fmla="*/ 55 h 66"/>
                <a:gd name="T24" fmla="*/ 22 w 42"/>
                <a:gd name="T25" fmla="*/ 64 h 66"/>
                <a:gd name="T26" fmla="*/ 10 w 42"/>
                <a:gd name="T27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" h="66">
                  <a:moveTo>
                    <a:pt x="10" y="66"/>
                  </a:moveTo>
                  <a:lnTo>
                    <a:pt x="0" y="47"/>
                  </a:lnTo>
                  <a:lnTo>
                    <a:pt x="15" y="15"/>
                  </a:lnTo>
                  <a:lnTo>
                    <a:pt x="7" y="5"/>
                  </a:lnTo>
                  <a:lnTo>
                    <a:pt x="24" y="0"/>
                  </a:lnTo>
                  <a:lnTo>
                    <a:pt x="36" y="14"/>
                  </a:lnTo>
                  <a:lnTo>
                    <a:pt x="22" y="18"/>
                  </a:lnTo>
                  <a:lnTo>
                    <a:pt x="23" y="36"/>
                  </a:lnTo>
                  <a:lnTo>
                    <a:pt x="42" y="32"/>
                  </a:lnTo>
                  <a:lnTo>
                    <a:pt x="41" y="37"/>
                  </a:lnTo>
                  <a:lnTo>
                    <a:pt x="24" y="41"/>
                  </a:lnTo>
                  <a:lnTo>
                    <a:pt x="24" y="55"/>
                  </a:lnTo>
                  <a:lnTo>
                    <a:pt x="22" y="64"/>
                  </a:lnTo>
                  <a:lnTo>
                    <a:pt x="10" y="66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113" name="Freeform 287">
              <a:extLst>
                <a:ext uri="{FF2B5EF4-FFF2-40B4-BE49-F238E27FC236}">
                  <a16:creationId xmlns:a16="http://schemas.microsoft.com/office/drawing/2014/main" id="{A3F140A8-579B-4AEC-B8DC-98914338767D}"/>
                </a:ext>
              </a:extLst>
            </p:cNvPr>
            <p:cNvSpPr>
              <a:spLocks/>
            </p:cNvSpPr>
            <p:nvPr/>
          </p:nvSpPr>
          <p:spPr bwMode="auto">
            <a:xfrm>
              <a:off x="9313998" y="3616035"/>
              <a:ext cx="106363" cy="147638"/>
            </a:xfrm>
            <a:custGeom>
              <a:avLst/>
              <a:gdLst>
                <a:gd name="T0" fmla="*/ 54 w 67"/>
                <a:gd name="T1" fmla="*/ 93 h 93"/>
                <a:gd name="T2" fmla="*/ 30 w 67"/>
                <a:gd name="T3" fmla="*/ 67 h 93"/>
                <a:gd name="T4" fmla="*/ 24 w 67"/>
                <a:gd name="T5" fmla="*/ 73 h 93"/>
                <a:gd name="T6" fmla="*/ 31 w 67"/>
                <a:gd name="T7" fmla="*/ 83 h 93"/>
                <a:gd name="T8" fmla="*/ 25 w 67"/>
                <a:gd name="T9" fmla="*/ 88 h 93"/>
                <a:gd name="T10" fmla="*/ 11 w 67"/>
                <a:gd name="T11" fmla="*/ 71 h 93"/>
                <a:gd name="T12" fmla="*/ 0 w 67"/>
                <a:gd name="T13" fmla="*/ 54 h 93"/>
                <a:gd name="T14" fmla="*/ 12 w 67"/>
                <a:gd name="T15" fmla="*/ 49 h 93"/>
                <a:gd name="T16" fmla="*/ 3 w 67"/>
                <a:gd name="T17" fmla="*/ 27 h 93"/>
                <a:gd name="T18" fmla="*/ 7 w 67"/>
                <a:gd name="T19" fmla="*/ 15 h 93"/>
                <a:gd name="T20" fmla="*/ 19 w 67"/>
                <a:gd name="T21" fmla="*/ 16 h 93"/>
                <a:gd name="T22" fmla="*/ 28 w 67"/>
                <a:gd name="T23" fmla="*/ 0 h 93"/>
                <a:gd name="T24" fmla="*/ 30 w 67"/>
                <a:gd name="T25" fmla="*/ 5 h 93"/>
                <a:gd name="T26" fmla="*/ 58 w 67"/>
                <a:gd name="T27" fmla="*/ 52 h 93"/>
                <a:gd name="T28" fmla="*/ 58 w 67"/>
                <a:gd name="T29" fmla="*/ 64 h 93"/>
                <a:gd name="T30" fmla="*/ 50 w 67"/>
                <a:gd name="T31" fmla="*/ 72 h 93"/>
                <a:gd name="T32" fmla="*/ 67 w 67"/>
                <a:gd name="T33" fmla="*/ 89 h 93"/>
                <a:gd name="T34" fmla="*/ 54 w 67"/>
                <a:gd name="T35" fmla="*/ 93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7" h="93">
                  <a:moveTo>
                    <a:pt x="54" y="93"/>
                  </a:moveTo>
                  <a:lnTo>
                    <a:pt x="30" y="67"/>
                  </a:lnTo>
                  <a:lnTo>
                    <a:pt x="24" y="73"/>
                  </a:lnTo>
                  <a:lnTo>
                    <a:pt x="31" y="83"/>
                  </a:lnTo>
                  <a:lnTo>
                    <a:pt x="25" y="88"/>
                  </a:lnTo>
                  <a:lnTo>
                    <a:pt x="11" y="71"/>
                  </a:lnTo>
                  <a:lnTo>
                    <a:pt x="0" y="54"/>
                  </a:lnTo>
                  <a:lnTo>
                    <a:pt x="12" y="49"/>
                  </a:lnTo>
                  <a:lnTo>
                    <a:pt x="3" y="27"/>
                  </a:lnTo>
                  <a:lnTo>
                    <a:pt x="7" y="15"/>
                  </a:lnTo>
                  <a:lnTo>
                    <a:pt x="19" y="16"/>
                  </a:lnTo>
                  <a:lnTo>
                    <a:pt x="28" y="0"/>
                  </a:lnTo>
                  <a:lnTo>
                    <a:pt x="30" y="5"/>
                  </a:lnTo>
                  <a:lnTo>
                    <a:pt x="58" y="52"/>
                  </a:lnTo>
                  <a:lnTo>
                    <a:pt x="58" y="64"/>
                  </a:lnTo>
                  <a:lnTo>
                    <a:pt x="50" y="72"/>
                  </a:lnTo>
                  <a:lnTo>
                    <a:pt x="67" y="89"/>
                  </a:lnTo>
                  <a:lnTo>
                    <a:pt x="54" y="93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114" name="Freeform 288">
              <a:extLst>
                <a:ext uri="{FF2B5EF4-FFF2-40B4-BE49-F238E27FC236}">
                  <a16:creationId xmlns:a16="http://schemas.microsoft.com/office/drawing/2014/main" id="{52FF0D3C-F1AC-483F-9DCC-3B18F785725A}"/>
                </a:ext>
              </a:extLst>
            </p:cNvPr>
            <p:cNvSpPr>
              <a:spLocks/>
            </p:cNvSpPr>
            <p:nvPr/>
          </p:nvSpPr>
          <p:spPr bwMode="auto">
            <a:xfrm>
              <a:off x="8513898" y="5024148"/>
              <a:ext cx="133350" cy="76200"/>
            </a:xfrm>
            <a:custGeom>
              <a:avLst/>
              <a:gdLst>
                <a:gd name="T0" fmla="*/ 0 w 84"/>
                <a:gd name="T1" fmla="*/ 48 h 48"/>
                <a:gd name="T2" fmla="*/ 12 w 84"/>
                <a:gd name="T3" fmla="*/ 17 h 48"/>
                <a:gd name="T4" fmla="*/ 20 w 84"/>
                <a:gd name="T5" fmla="*/ 9 h 48"/>
                <a:gd name="T6" fmla="*/ 42 w 84"/>
                <a:gd name="T7" fmla="*/ 0 h 48"/>
                <a:gd name="T8" fmla="*/ 60 w 84"/>
                <a:gd name="T9" fmla="*/ 2 h 48"/>
                <a:gd name="T10" fmla="*/ 84 w 84"/>
                <a:gd name="T11" fmla="*/ 26 h 48"/>
                <a:gd name="T12" fmla="*/ 64 w 84"/>
                <a:gd name="T13" fmla="*/ 44 h 48"/>
                <a:gd name="T14" fmla="*/ 52 w 84"/>
                <a:gd name="T15" fmla="*/ 46 h 48"/>
                <a:gd name="T16" fmla="*/ 47 w 84"/>
                <a:gd name="T17" fmla="*/ 46 h 48"/>
                <a:gd name="T18" fmla="*/ 30 w 84"/>
                <a:gd name="T19" fmla="*/ 41 h 48"/>
                <a:gd name="T20" fmla="*/ 0 w 84"/>
                <a:gd name="T21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4" h="48">
                  <a:moveTo>
                    <a:pt x="0" y="48"/>
                  </a:moveTo>
                  <a:lnTo>
                    <a:pt x="12" y="17"/>
                  </a:lnTo>
                  <a:lnTo>
                    <a:pt x="20" y="9"/>
                  </a:lnTo>
                  <a:lnTo>
                    <a:pt x="42" y="0"/>
                  </a:lnTo>
                  <a:lnTo>
                    <a:pt x="60" y="2"/>
                  </a:lnTo>
                  <a:lnTo>
                    <a:pt x="84" y="26"/>
                  </a:lnTo>
                  <a:lnTo>
                    <a:pt x="64" y="44"/>
                  </a:lnTo>
                  <a:lnTo>
                    <a:pt x="52" y="46"/>
                  </a:lnTo>
                  <a:lnTo>
                    <a:pt x="47" y="46"/>
                  </a:lnTo>
                  <a:lnTo>
                    <a:pt x="30" y="41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115" name="Freeform 289">
              <a:extLst>
                <a:ext uri="{FF2B5EF4-FFF2-40B4-BE49-F238E27FC236}">
                  <a16:creationId xmlns:a16="http://schemas.microsoft.com/office/drawing/2014/main" id="{36E703B6-D098-4128-BF02-64B145E98D43}"/>
                </a:ext>
              </a:extLst>
            </p:cNvPr>
            <p:cNvSpPr>
              <a:spLocks/>
            </p:cNvSpPr>
            <p:nvPr/>
          </p:nvSpPr>
          <p:spPr bwMode="auto">
            <a:xfrm>
              <a:off x="8805998" y="5184485"/>
              <a:ext cx="123825" cy="134938"/>
            </a:xfrm>
            <a:custGeom>
              <a:avLst/>
              <a:gdLst>
                <a:gd name="T0" fmla="*/ 75 w 78"/>
                <a:gd name="T1" fmla="*/ 85 h 85"/>
                <a:gd name="T2" fmla="*/ 59 w 78"/>
                <a:gd name="T3" fmla="*/ 66 h 85"/>
                <a:gd name="T4" fmla="*/ 38 w 78"/>
                <a:gd name="T5" fmla="*/ 70 h 85"/>
                <a:gd name="T6" fmla="*/ 27 w 78"/>
                <a:gd name="T7" fmla="*/ 77 h 85"/>
                <a:gd name="T8" fmla="*/ 13 w 78"/>
                <a:gd name="T9" fmla="*/ 62 h 85"/>
                <a:gd name="T10" fmla="*/ 0 w 78"/>
                <a:gd name="T11" fmla="*/ 60 h 85"/>
                <a:gd name="T12" fmla="*/ 4 w 78"/>
                <a:gd name="T13" fmla="*/ 50 h 85"/>
                <a:gd name="T14" fmla="*/ 0 w 78"/>
                <a:gd name="T15" fmla="*/ 37 h 85"/>
                <a:gd name="T16" fmla="*/ 18 w 78"/>
                <a:gd name="T17" fmla="*/ 31 h 85"/>
                <a:gd name="T18" fmla="*/ 2 w 78"/>
                <a:gd name="T19" fmla="*/ 15 h 85"/>
                <a:gd name="T20" fmla="*/ 5 w 78"/>
                <a:gd name="T21" fmla="*/ 5 h 85"/>
                <a:gd name="T22" fmla="*/ 6 w 78"/>
                <a:gd name="T23" fmla="*/ 0 h 85"/>
                <a:gd name="T24" fmla="*/ 20 w 78"/>
                <a:gd name="T25" fmla="*/ 3 h 85"/>
                <a:gd name="T26" fmla="*/ 24 w 78"/>
                <a:gd name="T27" fmla="*/ 12 h 85"/>
                <a:gd name="T28" fmla="*/ 40 w 78"/>
                <a:gd name="T29" fmla="*/ 12 h 85"/>
                <a:gd name="T30" fmla="*/ 33 w 78"/>
                <a:gd name="T31" fmla="*/ 27 h 85"/>
                <a:gd name="T32" fmla="*/ 53 w 78"/>
                <a:gd name="T33" fmla="*/ 36 h 85"/>
                <a:gd name="T34" fmla="*/ 58 w 78"/>
                <a:gd name="T35" fmla="*/ 48 h 85"/>
                <a:gd name="T36" fmla="*/ 67 w 78"/>
                <a:gd name="T37" fmla="*/ 53 h 85"/>
                <a:gd name="T38" fmla="*/ 71 w 78"/>
                <a:gd name="T39" fmla="*/ 63 h 85"/>
                <a:gd name="T40" fmla="*/ 74 w 78"/>
                <a:gd name="T41" fmla="*/ 69 h 85"/>
                <a:gd name="T42" fmla="*/ 78 w 78"/>
                <a:gd name="T43" fmla="*/ 78 h 85"/>
                <a:gd name="T44" fmla="*/ 75 w 78"/>
                <a:gd name="T45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8" h="85">
                  <a:moveTo>
                    <a:pt x="75" y="85"/>
                  </a:moveTo>
                  <a:lnTo>
                    <a:pt x="59" y="66"/>
                  </a:lnTo>
                  <a:lnTo>
                    <a:pt x="38" y="70"/>
                  </a:lnTo>
                  <a:lnTo>
                    <a:pt x="27" y="77"/>
                  </a:lnTo>
                  <a:lnTo>
                    <a:pt x="13" y="62"/>
                  </a:lnTo>
                  <a:lnTo>
                    <a:pt x="0" y="60"/>
                  </a:lnTo>
                  <a:lnTo>
                    <a:pt x="4" y="50"/>
                  </a:lnTo>
                  <a:lnTo>
                    <a:pt x="0" y="37"/>
                  </a:lnTo>
                  <a:lnTo>
                    <a:pt x="18" y="31"/>
                  </a:lnTo>
                  <a:lnTo>
                    <a:pt x="2" y="15"/>
                  </a:lnTo>
                  <a:lnTo>
                    <a:pt x="5" y="5"/>
                  </a:lnTo>
                  <a:lnTo>
                    <a:pt x="6" y="0"/>
                  </a:lnTo>
                  <a:lnTo>
                    <a:pt x="20" y="3"/>
                  </a:lnTo>
                  <a:lnTo>
                    <a:pt x="24" y="12"/>
                  </a:lnTo>
                  <a:lnTo>
                    <a:pt x="40" y="12"/>
                  </a:lnTo>
                  <a:lnTo>
                    <a:pt x="33" y="27"/>
                  </a:lnTo>
                  <a:lnTo>
                    <a:pt x="53" y="36"/>
                  </a:lnTo>
                  <a:lnTo>
                    <a:pt x="58" y="48"/>
                  </a:lnTo>
                  <a:lnTo>
                    <a:pt x="67" y="53"/>
                  </a:lnTo>
                  <a:lnTo>
                    <a:pt x="71" y="63"/>
                  </a:lnTo>
                  <a:lnTo>
                    <a:pt x="74" y="69"/>
                  </a:lnTo>
                  <a:lnTo>
                    <a:pt x="78" y="78"/>
                  </a:lnTo>
                  <a:lnTo>
                    <a:pt x="75" y="85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116" name="Freeform 290">
              <a:extLst>
                <a:ext uri="{FF2B5EF4-FFF2-40B4-BE49-F238E27FC236}">
                  <a16:creationId xmlns:a16="http://schemas.microsoft.com/office/drawing/2014/main" id="{8AD504A7-41A7-4076-BC8B-A7294C1F6C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440998" y="3531898"/>
              <a:ext cx="225425" cy="233363"/>
            </a:xfrm>
            <a:custGeom>
              <a:avLst/>
              <a:gdLst>
                <a:gd name="T0" fmla="*/ 32 w 142"/>
                <a:gd name="T1" fmla="*/ 147 h 147"/>
                <a:gd name="T2" fmla="*/ 31 w 142"/>
                <a:gd name="T3" fmla="*/ 132 h 147"/>
                <a:gd name="T4" fmla="*/ 15 w 142"/>
                <a:gd name="T5" fmla="*/ 139 h 147"/>
                <a:gd name="T6" fmla="*/ 6 w 142"/>
                <a:gd name="T7" fmla="*/ 127 h 147"/>
                <a:gd name="T8" fmla="*/ 23 w 142"/>
                <a:gd name="T9" fmla="*/ 122 h 147"/>
                <a:gd name="T10" fmla="*/ 13 w 142"/>
                <a:gd name="T11" fmla="*/ 97 h 147"/>
                <a:gd name="T12" fmla="*/ 0 w 142"/>
                <a:gd name="T13" fmla="*/ 78 h 147"/>
                <a:gd name="T14" fmla="*/ 1 w 142"/>
                <a:gd name="T15" fmla="*/ 72 h 147"/>
                <a:gd name="T16" fmla="*/ 23 w 142"/>
                <a:gd name="T17" fmla="*/ 85 h 147"/>
                <a:gd name="T18" fmla="*/ 24 w 142"/>
                <a:gd name="T19" fmla="*/ 71 h 147"/>
                <a:gd name="T20" fmla="*/ 37 w 142"/>
                <a:gd name="T21" fmla="*/ 67 h 147"/>
                <a:gd name="T22" fmla="*/ 44 w 142"/>
                <a:gd name="T23" fmla="*/ 54 h 147"/>
                <a:gd name="T24" fmla="*/ 56 w 142"/>
                <a:gd name="T25" fmla="*/ 59 h 147"/>
                <a:gd name="T26" fmla="*/ 68 w 142"/>
                <a:gd name="T27" fmla="*/ 42 h 147"/>
                <a:gd name="T28" fmla="*/ 51 w 142"/>
                <a:gd name="T29" fmla="*/ 14 h 147"/>
                <a:gd name="T30" fmla="*/ 52 w 142"/>
                <a:gd name="T31" fmla="*/ 3 h 147"/>
                <a:gd name="T32" fmla="*/ 95 w 142"/>
                <a:gd name="T33" fmla="*/ 0 h 147"/>
                <a:gd name="T34" fmla="*/ 133 w 142"/>
                <a:gd name="T35" fmla="*/ 4 h 147"/>
                <a:gd name="T36" fmla="*/ 125 w 142"/>
                <a:gd name="T37" fmla="*/ 21 h 147"/>
                <a:gd name="T38" fmla="*/ 140 w 142"/>
                <a:gd name="T39" fmla="*/ 40 h 147"/>
                <a:gd name="T40" fmla="*/ 142 w 142"/>
                <a:gd name="T41" fmla="*/ 68 h 147"/>
                <a:gd name="T42" fmla="*/ 136 w 142"/>
                <a:gd name="T43" fmla="*/ 80 h 147"/>
                <a:gd name="T44" fmla="*/ 112 w 142"/>
                <a:gd name="T45" fmla="*/ 74 h 147"/>
                <a:gd name="T46" fmla="*/ 85 w 142"/>
                <a:gd name="T47" fmla="*/ 95 h 147"/>
                <a:gd name="T48" fmla="*/ 76 w 142"/>
                <a:gd name="T49" fmla="*/ 121 h 147"/>
                <a:gd name="T50" fmla="*/ 54 w 142"/>
                <a:gd name="T51" fmla="*/ 130 h 147"/>
                <a:gd name="T52" fmla="*/ 45 w 142"/>
                <a:gd name="T53" fmla="*/ 146 h 147"/>
                <a:gd name="T54" fmla="*/ 32 w 142"/>
                <a:gd name="T55" fmla="*/ 147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42" h="147">
                  <a:moveTo>
                    <a:pt x="32" y="147"/>
                  </a:moveTo>
                  <a:lnTo>
                    <a:pt x="31" y="132"/>
                  </a:lnTo>
                  <a:lnTo>
                    <a:pt x="15" y="139"/>
                  </a:lnTo>
                  <a:lnTo>
                    <a:pt x="6" y="127"/>
                  </a:lnTo>
                  <a:lnTo>
                    <a:pt x="23" y="122"/>
                  </a:lnTo>
                  <a:lnTo>
                    <a:pt x="13" y="97"/>
                  </a:lnTo>
                  <a:lnTo>
                    <a:pt x="0" y="78"/>
                  </a:lnTo>
                  <a:lnTo>
                    <a:pt x="1" y="72"/>
                  </a:lnTo>
                  <a:lnTo>
                    <a:pt x="23" y="85"/>
                  </a:lnTo>
                  <a:lnTo>
                    <a:pt x="24" y="71"/>
                  </a:lnTo>
                  <a:lnTo>
                    <a:pt x="37" y="67"/>
                  </a:lnTo>
                  <a:lnTo>
                    <a:pt x="44" y="54"/>
                  </a:lnTo>
                  <a:lnTo>
                    <a:pt x="56" y="59"/>
                  </a:lnTo>
                  <a:lnTo>
                    <a:pt x="68" y="42"/>
                  </a:lnTo>
                  <a:lnTo>
                    <a:pt x="51" y="14"/>
                  </a:lnTo>
                  <a:lnTo>
                    <a:pt x="52" y="3"/>
                  </a:lnTo>
                  <a:lnTo>
                    <a:pt x="95" y="0"/>
                  </a:lnTo>
                  <a:lnTo>
                    <a:pt x="133" y="4"/>
                  </a:lnTo>
                  <a:lnTo>
                    <a:pt x="125" y="21"/>
                  </a:lnTo>
                  <a:lnTo>
                    <a:pt x="140" y="40"/>
                  </a:lnTo>
                  <a:lnTo>
                    <a:pt x="142" y="68"/>
                  </a:lnTo>
                  <a:lnTo>
                    <a:pt x="136" y="80"/>
                  </a:lnTo>
                  <a:lnTo>
                    <a:pt x="112" y="74"/>
                  </a:lnTo>
                  <a:lnTo>
                    <a:pt x="85" y="95"/>
                  </a:lnTo>
                  <a:lnTo>
                    <a:pt x="76" y="121"/>
                  </a:lnTo>
                  <a:lnTo>
                    <a:pt x="54" y="130"/>
                  </a:lnTo>
                  <a:lnTo>
                    <a:pt x="45" y="146"/>
                  </a:lnTo>
                  <a:lnTo>
                    <a:pt x="32" y="147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117" name="Freeform 291">
              <a:extLst>
                <a:ext uri="{FF2B5EF4-FFF2-40B4-BE49-F238E27FC236}">
                  <a16:creationId xmlns:a16="http://schemas.microsoft.com/office/drawing/2014/main" id="{5E67BD47-F135-43BC-9C85-2C9ADF66BB35}"/>
                </a:ext>
              </a:extLst>
            </p:cNvPr>
            <p:cNvSpPr>
              <a:spLocks/>
            </p:cNvSpPr>
            <p:nvPr/>
          </p:nvSpPr>
          <p:spPr bwMode="auto">
            <a:xfrm>
              <a:off x="9390198" y="1369723"/>
              <a:ext cx="403225" cy="407988"/>
            </a:xfrm>
            <a:custGeom>
              <a:avLst/>
              <a:gdLst>
                <a:gd name="T0" fmla="*/ 5 w 254"/>
                <a:gd name="T1" fmla="*/ 257 h 257"/>
                <a:gd name="T2" fmla="*/ 0 w 254"/>
                <a:gd name="T3" fmla="*/ 244 h 257"/>
                <a:gd name="T4" fmla="*/ 1 w 254"/>
                <a:gd name="T5" fmla="*/ 229 h 257"/>
                <a:gd name="T6" fmla="*/ 5 w 254"/>
                <a:gd name="T7" fmla="*/ 225 h 257"/>
                <a:gd name="T8" fmla="*/ 5 w 254"/>
                <a:gd name="T9" fmla="*/ 213 h 257"/>
                <a:gd name="T10" fmla="*/ 7 w 254"/>
                <a:gd name="T11" fmla="*/ 207 h 257"/>
                <a:gd name="T12" fmla="*/ 16 w 254"/>
                <a:gd name="T13" fmla="*/ 190 h 257"/>
                <a:gd name="T14" fmla="*/ 12 w 254"/>
                <a:gd name="T15" fmla="*/ 183 h 257"/>
                <a:gd name="T16" fmla="*/ 17 w 254"/>
                <a:gd name="T17" fmla="*/ 169 h 257"/>
                <a:gd name="T18" fmla="*/ 17 w 254"/>
                <a:gd name="T19" fmla="*/ 162 h 257"/>
                <a:gd name="T20" fmla="*/ 19 w 254"/>
                <a:gd name="T21" fmla="*/ 155 h 257"/>
                <a:gd name="T22" fmla="*/ 17 w 254"/>
                <a:gd name="T23" fmla="*/ 147 h 257"/>
                <a:gd name="T24" fmla="*/ 25 w 254"/>
                <a:gd name="T25" fmla="*/ 142 h 257"/>
                <a:gd name="T26" fmla="*/ 30 w 254"/>
                <a:gd name="T27" fmla="*/ 131 h 257"/>
                <a:gd name="T28" fmla="*/ 28 w 254"/>
                <a:gd name="T29" fmla="*/ 122 h 257"/>
                <a:gd name="T30" fmla="*/ 22 w 254"/>
                <a:gd name="T31" fmla="*/ 116 h 257"/>
                <a:gd name="T32" fmla="*/ 33 w 254"/>
                <a:gd name="T33" fmla="*/ 101 h 257"/>
                <a:gd name="T34" fmla="*/ 42 w 254"/>
                <a:gd name="T35" fmla="*/ 99 h 257"/>
                <a:gd name="T36" fmla="*/ 55 w 254"/>
                <a:gd name="T37" fmla="*/ 82 h 257"/>
                <a:gd name="T38" fmla="*/ 55 w 254"/>
                <a:gd name="T39" fmla="*/ 76 h 257"/>
                <a:gd name="T40" fmla="*/ 69 w 254"/>
                <a:gd name="T41" fmla="*/ 65 h 257"/>
                <a:gd name="T42" fmla="*/ 72 w 254"/>
                <a:gd name="T43" fmla="*/ 58 h 257"/>
                <a:gd name="T44" fmla="*/ 71 w 254"/>
                <a:gd name="T45" fmla="*/ 52 h 257"/>
                <a:gd name="T46" fmla="*/ 76 w 254"/>
                <a:gd name="T47" fmla="*/ 48 h 257"/>
                <a:gd name="T48" fmla="*/ 77 w 254"/>
                <a:gd name="T49" fmla="*/ 42 h 257"/>
                <a:gd name="T50" fmla="*/ 85 w 254"/>
                <a:gd name="T51" fmla="*/ 39 h 257"/>
                <a:gd name="T52" fmla="*/ 97 w 254"/>
                <a:gd name="T53" fmla="*/ 35 h 257"/>
                <a:gd name="T54" fmla="*/ 101 w 254"/>
                <a:gd name="T55" fmla="*/ 40 h 257"/>
                <a:gd name="T56" fmla="*/ 108 w 254"/>
                <a:gd name="T57" fmla="*/ 37 h 257"/>
                <a:gd name="T58" fmla="*/ 113 w 254"/>
                <a:gd name="T59" fmla="*/ 37 h 257"/>
                <a:gd name="T60" fmla="*/ 116 w 254"/>
                <a:gd name="T61" fmla="*/ 44 h 257"/>
                <a:gd name="T62" fmla="*/ 124 w 254"/>
                <a:gd name="T63" fmla="*/ 43 h 257"/>
                <a:gd name="T64" fmla="*/ 131 w 254"/>
                <a:gd name="T65" fmla="*/ 50 h 257"/>
                <a:gd name="T66" fmla="*/ 140 w 254"/>
                <a:gd name="T67" fmla="*/ 44 h 257"/>
                <a:gd name="T68" fmla="*/ 155 w 254"/>
                <a:gd name="T69" fmla="*/ 38 h 257"/>
                <a:gd name="T70" fmla="*/ 153 w 254"/>
                <a:gd name="T71" fmla="*/ 31 h 257"/>
                <a:gd name="T72" fmla="*/ 155 w 254"/>
                <a:gd name="T73" fmla="*/ 29 h 257"/>
                <a:gd name="T74" fmla="*/ 160 w 254"/>
                <a:gd name="T75" fmla="*/ 28 h 257"/>
                <a:gd name="T76" fmla="*/ 166 w 254"/>
                <a:gd name="T77" fmla="*/ 21 h 257"/>
                <a:gd name="T78" fmla="*/ 176 w 254"/>
                <a:gd name="T79" fmla="*/ 19 h 257"/>
                <a:gd name="T80" fmla="*/ 179 w 254"/>
                <a:gd name="T81" fmla="*/ 9 h 257"/>
                <a:gd name="T82" fmla="*/ 184 w 254"/>
                <a:gd name="T83" fmla="*/ 5 h 257"/>
                <a:gd name="T84" fmla="*/ 190 w 254"/>
                <a:gd name="T85" fmla="*/ 4 h 257"/>
                <a:gd name="T86" fmla="*/ 197 w 254"/>
                <a:gd name="T87" fmla="*/ 8 h 257"/>
                <a:gd name="T88" fmla="*/ 203 w 254"/>
                <a:gd name="T89" fmla="*/ 4 h 257"/>
                <a:gd name="T90" fmla="*/ 217 w 254"/>
                <a:gd name="T91" fmla="*/ 0 h 257"/>
                <a:gd name="T92" fmla="*/ 219 w 254"/>
                <a:gd name="T93" fmla="*/ 21 h 257"/>
                <a:gd name="T94" fmla="*/ 236 w 254"/>
                <a:gd name="T95" fmla="*/ 46 h 257"/>
                <a:gd name="T96" fmla="*/ 254 w 254"/>
                <a:gd name="T97" fmla="*/ 57 h 257"/>
                <a:gd name="T98" fmla="*/ 253 w 254"/>
                <a:gd name="T99" fmla="*/ 65 h 257"/>
                <a:gd name="T100" fmla="*/ 211 w 254"/>
                <a:gd name="T101" fmla="*/ 143 h 257"/>
                <a:gd name="T102" fmla="*/ 157 w 254"/>
                <a:gd name="T103" fmla="*/ 166 h 257"/>
                <a:gd name="T104" fmla="*/ 5 w 254"/>
                <a:gd name="T105" fmla="*/ 257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54" h="257">
                  <a:moveTo>
                    <a:pt x="5" y="257"/>
                  </a:moveTo>
                  <a:lnTo>
                    <a:pt x="0" y="244"/>
                  </a:lnTo>
                  <a:lnTo>
                    <a:pt x="1" y="229"/>
                  </a:lnTo>
                  <a:lnTo>
                    <a:pt x="5" y="225"/>
                  </a:lnTo>
                  <a:lnTo>
                    <a:pt x="5" y="213"/>
                  </a:lnTo>
                  <a:lnTo>
                    <a:pt x="7" y="207"/>
                  </a:lnTo>
                  <a:lnTo>
                    <a:pt x="16" y="190"/>
                  </a:lnTo>
                  <a:lnTo>
                    <a:pt x="12" y="183"/>
                  </a:lnTo>
                  <a:lnTo>
                    <a:pt x="17" y="169"/>
                  </a:lnTo>
                  <a:lnTo>
                    <a:pt x="17" y="162"/>
                  </a:lnTo>
                  <a:lnTo>
                    <a:pt x="19" y="155"/>
                  </a:lnTo>
                  <a:lnTo>
                    <a:pt x="17" y="147"/>
                  </a:lnTo>
                  <a:lnTo>
                    <a:pt x="25" y="142"/>
                  </a:lnTo>
                  <a:lnTo>
                    <a:pt x="30" y="131"/>
                  </a:lnTo>
                  <a:lnTo>
                    <a:pt x="28" y="122"/>
                  </a:lnTo>
                  <a:lnTo>
                    <a:pt x="22" y="116"/>
                  </a:lnTo>
                  <a:lnTo>
                    <a:pt x="33" y="101"/>
                  </a:lnTo>
                  <a:lnTo>
                    <a:pt x="42" y="99"/>
                  </a:lnTo>
                  <a:lnTo>
                    <a:pt x="55" y="82"/>
                  </a:lnTo>
                  <a:lnTo>
                    <a:pt x="55" y="76"/>
                  </a:lnTo>
                  <a:lnTo>
                    <a:pt x="69" y="65"/>
                  </a:lnTo>
                  <a:lnTo>
                    <a:pt x="72" y="58"/>
                  </a:lnTo>
                  <a:lnTo>
                    <a:pt x="71" y="52"/>
                  </a:lnTo>
                  <a:lnTo>
                    <a:pt x="76" y="48"/>
                  </a:lnTo>
                  <a:lnTo>
                    <a:pt x="77" y="42"/>
                  </a:lnTo>
                  <a:lnTo>
                    <a:pt x="85" y="39"/>
                  </a:lnTo>
                  <a:lnTo>
                    <a:pt x="97" y="35"/>
                  </a:lnTo>
                  <a:lnTo>
                    <a:pt x="101" y="40"/>
                  </a:lnTo>
                  <a:lnTo>
                    <a:pt x="108" y="37"/>
                  </a:lnTo>
                  <a:lnTo>
                    <a:pt x="113" y="37"/>
                  </a:lnTo>
                  <a:lnTo>
                    <a:pt x="116" y="44"/>
                  </a:lnTo>
                  <a:lnTo>
                    <a:pt x="124" y="43"/>
                  </a:lnTo>
                  <a:lnTo>
                    <a:pt x="131" y="50"/>
                  </a:lnTo>
                  <a:lnTo>
                    <a:pt x="140" y="44"/>
                  </a:lnTo>
                  <a:lnTo>
                    <a:pt x="155" y="38"/>
                  </a:lnTo>
                  <a:lnTo>
                    <a:pt x="153" y="31"/>
                  </a:lnTo>
                  <a:lnTo>
                    <a:pt x="155" y="29"/>
                  </a:lnTo>
                  <a:lnTo>
                    <a:pt x="160" y="28"/>
                  </a:lnTo>
                  <a:lnTo>
                    <a:pt x="166" y="21"/>
                  </a:lnTo>
                  <a:lnTo>
                    <a:pt x="176" y="19"/>
                  </a:lnTo>
                  <a:lnTo>
                    <a:pt x="179" y="9"/>
                  </a:lnTo>
                  <a:lnTo>
                    <a:pt x="184" y="5"/>
                  </a:lnTo>
                  <a:lnTo>
                    <a:pt x="190" y="4"/>
                  </a:lnTo>
                  <a:lnTo>
                    <a:pt x="197" y="8"/>
                  </a:lnTo>
                  <a:lnTo>
                    <a:pt x="203" y="4"/>
                  </a:lnTo>
                  <a:lnTo>
                    <a:pt x="217" y="0"/>
                  </a:lnTo>
                  <a:lnTo>
                    <a:pt x="219" y="21"/>
                  </a:lnTo>
                  <a:lnTo>
                    <a:pt x="236" y="46"/>
                  </a:lnTo>
                  <a:lnTo>
                    <a:pt x="254" y="57"/>
                  </a:lnTo>
                  <a:lnTo>
                    <a:pt x="253" y="65"/>
                  </a:lnTo>
                  <a:lnTo>
                    <a:pt x="211" y="143"/>
                  </a:lnTo>
                  <a:lnTo>
                    <a:pt x="157" y="166"/>
                  </a:lnTo>
                  <a:lnTo>
                    <a:pt x="5" y="257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118" name="Freeform 292">
              <a:extLst>
                <a:ext uri="{FF2B5EF4-FFF2-40B4-BE49-F238E27FC236}">
                  <a16:creationId xmlns:a16="http://schemas.microsoft.com/office/drawing/2014/main" id="{1B6CDB88-8EE0-4DE2-B8A4-C34D83A13A19}"/>
                </a:ext>
              </a:extLst>
            </p:cNvPr>
            <p:cNvSpPr>
              <a:spLocks/>
            </p:cNvSpPr>
            <p:nvPr/>
          </p:nvSpPr>
          <p:spPr bwMode="auto">
            <a:xfrm>
              <a:off x="9215573" y="4633623"/>
              <a:ext cx="114300" cy="71438"/>
            </a:xfrm>
            <a:custGeom>
              <a:avLst/>
              <a:gdLst>
                <a:gd name="T0" fmla="*/ 20 w 72"/>
                <a:gd name="T1" fmla="*/ 45 h 45"/>
                <a:gd name="T2" fmla="*/ 0 w 72"/>
                <a:gd name="T3" fmla="*/ 34 h 45"/>
                <a:gd name="T4" fmla="*/ 9 w 72"/>
                <a:gd name="T5" fmla="*/ 5 h 45"/>
                <a:gd name="T6" fmla="*/ 16 w 72"/>
                <a:gd name="T7" fmla="*/ 4 h 45"/>
                <a:gd name="T8" fmla="*/ 36 w 72"/>
                <a:gd name="T9" fmla="*/ 9 h 45"/>
                <a:gd name="T10" fmla="*/ 46 w 72"/>
                <a:gd name="T11" fmla="*/ 2 h 45"/>
                <a:gd name="T12" fmla="*/ 64 w 72"/>
                <a:gd name="T13" fmla="*/ 0 h 45"/>
                <a:gd name="T14" fmla="*/ 72 w 72"/>
                <a:gd name="T15" fmla="*/ 18 h 45"/>
                <a:gd name="T16" fmla="*/ 58 w 72"/>
                <a:gd name="T17" fmla="*/ 35 h 45"/>
                <a:gd name="T18" fmla="*/ 46 w 72"/>
                <a:gd name="T19" fmla="*/ 43 h 45"/>
                <a:gd name="T20" fmla="*/ 20 w 72"/>
                <a:gd name="T21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2" h="45">
                  <a:moveTo>
                    <a:pt x="20" y="45"/>
                  </a:moveTo>
                  <a:lnTo>
                    <a:pt x="0" y="34"/>
                  </a:lnTo>
                  <a:lnTo>
                    <a:pt x="9" y="5"/>
                  </a:lnTo>
                  <a:lnTo>
                    <a:pt x="16" y="4"/>
                  </a:lnTo>
                  <a:lnTo>
                    <a:pt x="36" y="9"/>
                  </a:lnTo>
                  <a:lnTo>
                    <a:pt x="46" y="2"/>
                  </a:lnTo>
                  <a:lnTo>
                    <a:pt x="64" y="0"/>
                  </a:lnTo>
                  <a:lnTo>
                    <a:pt x="72" y="18"/>
                  </a:lnTo>
                  <a:lnTo>
                    <a:pt x="58" y="35"/>
                  </a:lnTo>
                  <a:lnTo>
                    <a:pt x="46" y="43"/>
                  </a:lnTo>
                  <a:lnTo>
                    <a:pt x="20" y="45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119" name="Freeform 293">
              <a:extLst>
                <a:ext uri="{FF2B5EF4-FFF2-40B4-BE49-F238E27FC236}">
                  <a16:creationId xmlns:a16="http://schemas.microsoft.com/office/drawing/2014/main" id="{D83DB97A-05B1-449F-8D0B-35B0A34F453C}"/>
                </a:ext>
              </a:extLst>
            </p:cNvPr>
            <p:cNvSpPr>
              <a:spLocks/>
            </p:cNvSpPr>
            <p:nvPr/>
          </p:nvSpPr>
          <p:spPr bwMode="auto">
            <a:xfrm>
              <a:off x="8663123" y="4144673"/>
              <a:ext cx="146050" cy="149225"/>
            </a:xfrm>
            <a:custGeom>
              <a:avLst/>
              <a:gdLst>
                <a:gd name="T0" fmla="*/ 47 w 92"/>
                <a:gd name="T1" fmla="*/ 94 h 94"/>
                <a:gd name="T2" fmla="*/ 38 w 92"/>
                <a:gd name="T3" fmla="*/ 78 h 94"/>
                <a:gd name="T4" fmla="*/ 17 w 92"/>
                <a:gd name="T5" fmla="*/ 74 h 94"/>
                <a:gd name="T6" fmla="*/ 15 w 92"/>
                <a:gd name="T7" fmla="*/ 71 h 94"/>
                <a:gd name="T8" fmla="*/ 13 w 92"/>
                <a:gd name="T9" fmla="*/ 62 h 94"/>
                <a:gd name="T10" fmla="*/ 8 w 92"/>
                <a:gd name="T11" fmla="*/ 52 h 94"/>
                <a:gd name="T12" fmla="*/ 3 w 92"/>
                <a:gd name="T13" fmla="*/ 45 h 94"/>
                <a:gd name="T14" fmla="*/ 0 w 92"/>
                <a:gd name="T15" fmla="*/ 40 h 94"/>
                <a:gd name="T16" fmla="*/ 0 w 92"/>
                <a:gd name="T17" fmla="*/ 38 h 94"/>
                <a:gd name="T18" fmla="*/ 3 w 92"/>
                <a:gd name="T19" fmla="*/ 35 h 94"/>
                <a:gd name="T20" fmla="*/ 10 w 92"/>
                <a:gd name="T21" fmla="*/ 35 h 94"/>
                <a:gd name="T22" fmla="*/ 12 w 92"/>
                <a:gd name="T23" fmla="*/ 31 h 94"/>
                <a:gd name="T24" fmla="*/ 12 w 92"/>
                <a:gd name="T25" fmla="*/ 28 h 94"/>
                <a:gd name="T26" fmla="*/ 13 w 92"/>
                <a:gd name="T27" fmla="*/ 21 h 94"/>
                <a:gd name="T28" fmla="*/ 14 w 92"/>
                <a:gd name="T29" fmla="*/ 16 h 94"/>
                <a:gd name="T30" fmla="*/ 18 w 92"/>
                <a:gd name="T31" fmla="*/ 12 h 94"/>
                <a:gd name="T32" fmla="*/ 20 w 92"/>
                <a:gd name="T33" fmla="*/ 11 h 94"/>
                <a:gd name="T34" fmla="*/ 21 w 92"/>
                <a:gd name="T35" fmla="*/ 13 h 94"/>
                <a:gd name="T36" fmla="*/ 23 w 92"/>
                <a:gd name="T37" fmla="*/ 20 h 94"/>
                <a:gd name="T38" fmla="*/ 27 w 92"/>
                <a:gd name="T39" fmla="*/ 20 h 94"/>
                <a:gd name="T40" fmla="*/ 29 w 92"/>
                <a:gd name="T41" fmla="*/ 18 h 94"/>
                <a:gd name="T42" fmla="*/ 29 w 92"/>
                <a:gd name="T43" fmla="*/ 9 h 94"/>
                <a:gd name="T44" fmla="*/ 30 w 92"/>
                <a:gd name="T45" fmla="*/ 5 h 94"/>
                <a:gd name="T46" fmla="*/ 33 w 92"/>
                <a:gd name="T47" fmla="*/ 2 h 94"/>
                <a:gd name="T48" fmla="*/ 36 w 92"/>
                <a:gd name="T49" fmla="*/ 1 h 94"/>
                <a:gd name="T50" fmla="*/ 38 w 92"/>
                <a:gd name="T51" fmla="*/ 0 h 94"/>
                <a:gd name="T52" fmla="*/ 43 w 92"/>
                <a:gd name="T53" fmla="*/ 3 h 94"/>
                <a:gd name="T54" fmla="*/ 78 w 92"/>
                <a:gd name="T55" fmla="*/ 34 h 94"/>
                <a:gd name="T56" fmla="*/ 77 w 92"/>
                <a:gd name="T57" fmla="*/ 43 h 94"/>
                <a:gd name="T58" fmla="*/ 80 w 92"/>
                <a:gd name="T59" fmla="*/ 65 h 94"/>
                <a:gd name="T60" fmla="*/ 92 w 92"/>
                <a:gd name="T61" fmla="*/ 72 h 94"/>
                <a:gd name="T62" fmla="*/ 88 w 92"/>
                <a:gd name="T63" fmla="*/ 84 h 94"/>
                <a:gd name="T64" fmla="*/ 63 w 92"/>
                <a:gd name="T65" fmla="*/ 73 h 94"/>
                <a:gd name="T66" fmla="*/ 47 w 92"/>
                <a:gd name="T67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2" h="94">
                  <a:moveTo>
                    <a:pt x="47" y="94"/>
                  </a:moveTo>
                  <a:lnTo>
                    <a:pt x="38" y="78"/>
                  </a:lnTo>
                  <a:lnTo>
                    <a:pt x="17" y="74"/>
                  </a:lnTo>
                  <a:lnTo>
                    <a:pt x="15" y="71"/>
                  </a:lnTo>
                  <a:lnTo>
                    <a:pt x="13" y="62"/>
                  </a:lnTo>
                  <a:lnTo>
                    <a:pt x="8" y="52"/>
                  </a:lnTo>
                  <a:lnTo>
                    <a:pt x="3" y="45"/>
                  </a:lnTo>
                  <a:lnTo>
                    <a:pt x="0" y="40"/>
                  </a:lnTo>
                  <a:lnTo>
                    <a:pt x="0" y="38"/>
                  </a:lnTo>
                  <a:lnTo>
                    <a:pt x="3" y="35"/>
                  </a:lnTo>
                  <a:lnTo>
                    <a:pt x="10" y="35"/>
                  </a:lnTo>
                  <a:lnTo>
                    <a:pt x="12" y="31"/>
                  </a:lnTo>
                  <a:lnTo>
                    <a:pt x="12" y="28"/>
                  </a:lnTo>
                  <a:lnTo>
                    <a:pt x="13" y="21"/>
                  </a:lnTo>
                  <a:lnTo>
                    <a:pt x="14" y="16"/>
                  </a:lnTo>
                  <a:lnTo>
                    <a:pt x="18" y="12"/>
                  </a:lnTo>
                  <a:lnTo>
                    <a:pt x="20" y="11"/>
                  </a:lnTo>
                  <a:lnTo>
                    <a:pt x="21" y="13"/>
                  </a:lnTo>
                  <a:lnTo>
                    <a:pt x="23" y="20"/>
                  </a:lnTo>
                  <a:lnTo>
                    <a:pt x="27" y="20"/>
                  </a:lnTo>
                  <a:lnTo>
                    <a:pt x="29" y="18"/>
                  </a:lnTo>
                  <a:lnTo>
                    <a:pt x="29" y="9"/>
                  </a:lnTo>
                  <a:lnTo>
                    <a:pt x="30" y="5"/>
                  </a:lnTo>
                  <a:lnTo>
                    <a:pt x="33" y="2"/>
                  </a:lnTo>
                  <a:lnTo>
                    <a:pt x="36" y="1"/>
                  </a:lnTo>
                  <a:lnTo>
                    <a:pt x="38" y="0"/>
                  </a:lnTo>
                  <a:lnTo>
                    <a:pt x="43" y="3"/>
                  </a:lnTo>
                  <a:lnTo>
                    <a:pt x="78" y="34"/>
                  </a:lnTo>
                  <a:lnTo>
                    <a:pt x="77" y="43"/>
                  </a:lnTo>
                  <a:lnTo>
                    <a:pt x="80" y="65"/>
                  </a:lnTo>
                  <a:lnTo>
                    <a:pt x="92" y="72"/>
                  </a:lnTo>
                  <a:lnTo>
                    <a:pt x="88" y="84"/>
                  </a:lnTo>
                  <a:lnTo>
                    <a:pt x="63" y="73"/>
                  </a:lnTo>
                  <a:lnTo>
                    <a:pt x="47" y="94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120" name="Freeform 294">
              <a:extLst>
                <a:ext uri="{FF2B5EF4-FFF2-40B4-BE49-F238E27FC236}">
                  <a16:creationId xmlns:a16="http://schemas.microsoft.com/office/drawing/2014/main" id="{2DC7E9ED-E34F-4681-B24B-65DA8AB40B96}"/>
                </a:ext>
              </a:extLst>
            </p:cNvPr>
            <p:cNvSpPr>
              <a:spLocks/>
            </p:cNvSpPr>
            <p:nvPr/>
          </p:nvSpPr>
          <p:spPr bwMode="auto">
            <a:xfrm>
              <a:off x="8369436" y="5257510"/>
              <a:ext cx="106363" cy="169863"/>
            </a:xfrm>
            <a:custGeom>
              <a:avLst/>
              <a:gdLst>
                <a:gd name="T0" fmla="*/ 45 w 67"/>
                <a:gd name="T1" fmla="*/ 107 h 107"/>
                <a:gd name="T2" fmla="*/ 25 w 67"/>
                <a:gd name="T3" fmla="*/ 104 h 107"/>
                <a:gd name="T4" fmla="*/ 23 w 67"/>
                <a:gd name="T5" fmla="*/ 102 h 107"/>
                <a:gd name="T6" fmla="*/ 22 w 67"/>
                <a:gd name="T7" fmla="*/ 96 h 107"/>
                <a:gd name="T8" fmla="*/ 17 w 67"/>
                <a:gd name="T9" fmla="*/ 88 h 107"/>
                <a:gd name="T10" fmla="*/ 15 w 67"/>
                <a:gd name="T11" fmla="*/ 79 h 107"/>
                <a:gd name="T12" fmla="*/ 17 w 67"/>
                <a:gd name="T13" fmla="*/ 73 h 107"/>
                <a:gd name="T14" fmla="*/ 16 w 67"/>
                <a:gd name="T15" fmla="*/ 68 h 107"/>
                <a:gd name="T16" fmla="*/ 13 w 67"/>
                <a:gd name="T17" fmla="*/ 63 h 107"/>
                <a:gd name="T18" fmla="*/ 12 w 67"/>
                <a:gd name="T19" fmla="*/ 49 h 107"/>
                <a:gd name="T20" fmla="*/ 10 w 67"/>
                <a:gd name="T21" fmla="*/ 43 h 107"/>
                <a:gd name="T22" fmla="*/ 13 w 67"/>
                <a:gd name="T23" fmla="*/ 39 h 107"/>
                <a:gd name="T24" fmla="*/ 15 w 67"/>
                <a:gd name="T25" fmla="*/ 37 h 107"/>
                <a:gd name="T26" fmla="*/ 16 w 67"/>
                <a:gd name="T27" fmla="*/ 35 h 107"/>
                <a:gd name="T28" fmla="*/ 16 w 67"/>
                <a:gd name="T29" fmla="*/ 33 h 107"/>
                <a:gd name="T30" fmla="*/ 14 w 67"/>
                <a:gd name="T31" fmla="*/ 32 h 107"/>
                <a:gd name="T32" fmla="*/ 12 w 67"/>
                <a:gd name="T33" fmla="*/ 32 h 107"/>
                <a:gd name="T34" fmla="*/ 5 w 67"/>
                <a:gd name="T35" fmla="*/ 27 h 107"/>
                <a:gd name="T36" fmla="*/ 2 w 67"/>
                <a:gd name="T37" fmla="*/ 25 h 107"/>
                <a:gd name="T38" fmla="*/ 0 w 67"/>
                <a:gd name="T39" fmla="*/ 21 h 107"/>
                <a:gd name="T40" fmla="*/ 2 w 67"/>
                <a:gd name="T41" fmla="*/ 19 h 107"/>
                <a:gd name="T42" fmla="*/ 12 w 67"/>
                <a:gd name="T43" fmla="*/ 18 h 107"/>
                <a:gd name="T44" fmla="*/ 14 w 67"/>
                <a:gd name="T45" fmla="*/ 16 h 107"/>
                <a:gd name="T46" fmla="*/ 14 w 67"/>
                <a:gd name="T47" fmla="*/ 11 h 107"/>
                <a:gd name="T48" fmla="*/ 13 w 67"/>
                <a:gd name="T49" fmla="*/ 10 h 107"/>
                <a:gd name="T50" fmla="*/ 9 w 67"/>
                <a:gd name="T51" fmla="*/ 6 h 107"/>
                <a:gd name="T52" fmla="*/ 8 w 67"/>
                <a:gd name="T53" fmla="*/ 3 h 107"/>
                <a:gd name="T54" fmla="*/ 13 w 67"/>
                <a:gd name="T55" fmla="*/ 0 h 107"/>
                <a:gd name="T56" fmla="*/ 15 w 67"/>
                <a:gd name="T57" fmla="*/ 0 h 107"/>
                <a:gd name="T58" fmla="*/ 18 w 67"/>
                <a:gd name="T59" fmla="*/ 2 h 107"/>
                <a:gd name="T60" fmla="*/ 19 w 67"/>
                <a:gd name="T61" fmla="*/ 2 h 107"/>
                <a:gd name="T62" fmla="*/ 21 w 67"/>
                <a:gd name="T63" fmla="*/ 4 h 107"/>
                <a:gd name="T64" fmla="*/ 28 w 67"/>
                <a:gd name="T65" fmla="*/ 15 h 107"/>
                <a:gd name="T66" fmla="*/ 29 w 67"/>
                <a:gd name="T67" fmla="*/ 17 h 107"/>
                <a:gd name="T68" fmla="*/ 28 w 67"/>
                <a:gd name="T69" fmla="*/ 23 h 107"/>
                <a:gd name="T70" fmla="*/ 30 w 67"/>
                <a:gd name="T71" fmla="*/ 35 h 107"/>
                <a:gd name="T72" fmla="*/ 40 w 67"/>
                <a:gd name="T73" fmla="*/ 35 h 107"/>
                <a:gd name="T74" fmla="*/ 46 w 67"/>
                <a:gd name="T75" fmla="*/ 47 h 107"/>
                <a:gd name="T76" fmla="*/ 64 w 67"/>
                <a:gd name="T77" fmla="*/ 55 h 107"/>
                <a:gd name="T78" fmla="*/ 67 w 67"/>
                <a:gd name="T79" fmla="*/ 71 h 107"/>
                <a:gd name="T80" fmla="*/ 43 w 67"/>
                <a:gd name="T81" fmla="*/ 75 h 107"/>
                <a:gd name="T82" fmla="*/ 37 w 67"/>
                <a:gd name="T83" fmla="*/ 94 h 107"/>
                <a:gd name="T84" fmla="*/ 45 w 67"/>
                <a:gd name="T8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7" h="107">
                  <a:moveTo>
                    <a:pt x="45" y="107"/>
                  </a:moveTo>
                  <a:lnTo>
                    <a:pt x="25" y="104"/>
                  </a:lnTo>
                  <a:lnTo>
                    <a:pt x="23" y="102"/>
                  </a:lnTo>
                  <a:lnTo>
                    <a:pt x="22" y="96"/>
                  </a:lnTo>
                  <a:lnTo>
                    <a:pt x="17" y="88"/>
                  </a:lnTo>
                  <a:lnTo>
                    <a:pt x="15" y="79"/>
                  </a:lnTo>
                  <a:lnTo>
                    <a:pt x="17" y="73"/>
                  </a:lnTo>
                  <a:lnTo>
                    <a:pt x="16" y="68"/>
                  </a:lnTo>
                  <a:lnTo>
                    <a:pt x="13" y="63"/>
                  </a:lnTo>
                  <a:lnTo>
                    <a:pt x="12" y="49"/>
                  </a:lnTo>
                  <a:lnTo>
                    <a:pt x="10" y="43"/>
                  </a:lnTo>
                  <a:lnTo>
                    <a:pt x="13" y="39"/>
                  </a:lnTo>
                  <a:lnTo>
                    <a:pt x="15" y="37"/>
                  </a:lnTo>
                  <a:lnTo>
                    <a:pt x="16" y="35"/>
                  </a:lnTo>
                  <a:lnTo>
                    <a:pt x="16" y="33"/>
                  </a:lnTo>
                  <a:lnTo>
                    <a:pt x="14" y="32"/>
                  </a:lnTo>
                  <a:lnTo>
                    <a:pt x="12" y="32"/>
                  </a:lnTo>
                  <a:lnTo>
                    <a:pt x="5" y="27"/>
                  </a:lnTo>
                  <a:lnTo>
                    <a:pt x="2" y="25"/>
                  </a:lnTo>
                  <a:lnTo>
                    <a:pt x="0" y="21"/>
                  </a:lnTo>
                  <a:lnTo>
                    <a:pt x="2" y="19"/>
                  </a:lnTo>
                  <a:lnTo>
                    <a:pt x="12" y="18"/>
                  </a:lnTo>
                  <a:lnTo>
                    <a:pt x="14" y="16"/>
                  </a:lnTo>
                  <a:lnTo>
                    <a:pt x="14" y="11"/>
                  </a:lnTo>
                  <a:lnTo>
                    <a:pt x="13" y="10"/>
                  </a:lnTo>
                  <a:lnTo>
                    <a:pt x="9" y="6"/>
                  </a:lnTo>
                  <a:lnTo>
                    <a:pt x="8" y="3"/>
                  </a:lnTo>
                  <a:lnTo>
                    <a:pt x="13" y="0"/>
                  </a:lnTo>
                  <a:lnTo>
                    <a:pt x="15" y="0"/>
                  </a:lnTo>
                  <a:lnTo>
                    <a:pt x="18" y="2"/>
                  </a:lnTo>
                  <a:lnTo>
                    <a:pt x="19" y="2"/>
                  </a:lnTo>
                  <a:lnTo>
                    <a:pt x="21" y="4"/>
                  </a:lnTo>
                  <a:lnTo>
                    <a:pt x="28" y="15"/>
                  </a:lnTo>
                  <a:lnTo>
                    <a:pt x="29" y="17"/>
                  </a:lnTo>
                  <a:lnTo>
                    <a:pt x="28" y="23"/>
                  </a:lnTo>
                  <a:lnTo>
                    <a:pt x="30" y="35"/>
                  </a:lnTo>
                  <a:lnTo>
                    <a:pt x="40" y="35"/>
                  </a:lnTo>
                  <a:lnTo>
                    <a:pt x="46" y="47"/>
                  </a:lnTo>
                  <a:lnTo>
                    <a:pt x="64" y="55"/>
                  </a:lnTo>
                  <a:lnTo>
                    <a:pt x="67" y="71"/>
                  </a:lnTo>
                  <a:lnTo>
                    <a:pt x="43" y="75"/>
                  </a:lnTo>
                  <a:lnTo>
                    <a:pt x="37" y="94"/>
                  </a:lnTo>
                  <a:lnTo>
                    <a:pt x="45" y="107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121" name="Freeform 295">
              <a:extLst>
                <a:ext uri="{FF2B5EF4-FFF2-40B4-BE49-F238E27FC236}">
                  <a16:creationId xmlns:a16="http://schemas.microsoft.com/office/drawing/2014/main" id="{FAA3B46E-F818-45ED-86BE-B1946EC587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483736" y="4325648"/>
              <a:ext cx="173038" cy="98425"/>
            </a:xfrm>
            <a:custGeom>
              <a:avLst/>
              <a:gdLst>
                <a:gd name="T0" fmla="*/ 24 w 109"/>
                <a:gd name="T1" fmla="*/ 51 h 62"/>
                <a:gd name="T2" fmla="*/ 9 w 109"/>
                <a:gd name="T3" fmla="*/ 42 h 62"/>
                <a:gd name="T4" fmla="*/ 9 w 109"/>
                <a:gd name="T5" fmla="*/ 38 h 62"/>
                <a:gd name="T6" fmla="*/ 6 w 109"/>
                <a:gd name="T7" fmla="*/ 35 h 62"/>
                <a:gd name="T8" fmla="*/ 6 w 109"/>
                <a:gd name="T9" fmla="*/ 34 h 62"/>
                <a:gd name="T10" fmla="*/ 5 w 109"/>
                <a:gd name="T11" fmla="*/ 34 h 62"/>
                <a:gd name="T12" fmla="*/ 0 w 109"/>
                <a:gd name="T13" fmla="*/ 30 h 62"/>
                <a:gd name="T14" fmla="*/ 0 w 109"/>
                <a:gd name="T15" fmla="*/ 27 h 62"/>
                <a:gd name="T16" fmla="*/ 2 w 109"/>
                <a:gd name="T17" fmla="*/ 24 h 62"/>
                <a:gd name="T18" fmla="*/ 4 w 109"/>
                <a:gd name="T19" fmla="*/ 22 h 62"/>
                <a:gd name="T20" fmla="*/ 7 w 109"/>
                <a:gd name="T21" fmla="*/ 23 h 62"/>
                <a:gd name="T22" fmla="*/ 9 w 109"/>
                <a:gd name="T23" fmla="*/ 27 h 62"/>
                <a:gd name="T24" fmla="*/ 11 w 109"/>
                <a:gd name="T25" fmla="*/ 30 h 62"/>
                <a:gd name="T26" fmla="*/ 15 w 109"/>
                <a:gd name="T27" fmla="*/ 30 h 62"/>
                <a:gd name="T28" fmla="*/ 20 w 109"/>
                <a:gd name="T29" fmla="*/ 29 h 62"/>
                <a:gd name="T30" fmla="*/ 24 w 109"/>
                <a:gd name="T31" fmla="*/ 30 h 62"/>
                <a:gd name="T32" fmla="*/ 28 w 109"/>
                <a:gd name="T33" fmla="*/ 30 h 62"/>
                <a:gd name="T34" fmla="*/ 29 w 109"/>
                <a:gd name="T35" fmla="*/ 28 h 62"/>
                <a:gd name="T36" fmla="*/ 29 w 109"/>
                <a:gd name="T37" fmla="*/ 22 h 62"/>
                <a:gd name="T38" fmla="*/ 27 w 109"/>
                <a:gd name="T39" fmla="*/ 19 h 62"/>
                <a:gd name="T40" fmla="*/ 20 w 109"/>
                <a:gd name="T41" fmla="*/ 13 h 62"/>
                <a:gd name="T42" fmla="*/ 18 w 109"/>
                <a:gd name="T43" fmla="*/ 9 h 62"/>
                <a:gd name="T44" fmla="*/ 18 w 109"/>
                <a:gd name="T45" fmla="*/ 7 h 62"/>
                <a:gd name="T46" fmla="*/ 21 w 109"/>
                <a:gd name="T47" fmla="*/ 1 h 62"/>
                <a:gd name="T48" fmla="*/ 22 w 109"/>
                <a:gd name="T49" fmla="*/ 0 h 62"/>
                <a:gd name="T50" fmla="*/ 39 w 109"/>
                <a:gd name="T51" fmla="*/ 7 h 62"/>
                <a:gd name="T52" fmla="*/ 43 w 109"/>
                <a:gd name="T53" fmla="*/ 16 h 62"/>
                <a:gd name="T54" fmla="*/ 50 w 109"/>
                <a:gd name="T55" fmla="*/ 16 h 62"/>
                <a:gd name="T56" fmla="*/ 57 w 109"/>
                <a:gd name="T57" fmla="*/ 18 h 62"/>
                <a:gd name="T58" fmla="*/ 58 w 109"/>
                <a:gd name="T59" fmla="*/ 32 h 62"/>
                <a:gd name="T60" fmla="*/ 50 w 109"/>
                <a:gd name="T61" fmla="*/ 38 h 62"/>
                <a:gd name="T62" fmla="*/ 35 w 109"/>
                <a:gd name="T63" fmla="*/ 30 h 62"/>
                <a:gd name="T64" fmla="*/ 24 w 109"/>
                <a:gd name="T65" fmla="*/ 51 h 62"/>
                <a:gd name="T66" fmla="*/ 95 w 109"/>
                <a:gd name="T67" fmla="*/ 62 h 62"/>
                <a:gd name="T68" fmla="*/ 68 w 109"/>
                <a:gd name="T69" fmla="*/ 37 h 62"/>
                <a:gd name="T70" fmla="*/ 87 w 109"/>
                <a:gd name="T71" fmla="*/ 14 h 62"/>
                <a:gd name="T72" fmla="*/ 109 w 109"/>
                <a:gd name="T73" fmla="*/ 36 h 62"/>
                <a:gd name="T74" fmla="*/ 95 w 109"/>
                <a:gd name="T7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9" h="62">
                  <a:moveTo>
                    <a:pt x="24" y="51"/>
                  </a:moveTo>
                  <a:lnTo>
                    <a:pt x="9" y="42"/>
                  </a:lnTo>
                  <a:lnTo>
                    <a:pt x="9" y="38"/>
                  </a:lnTo>
                  <a:lnTo>
                    <a:pt x="6" y="35"/>
                  </a:lnTo>
                  <a:lnTo>
                    <a:pt x="6" y="34"/>
                  </a:lnTo>
                  <a:lnTo>
                    <a:pt x="5" y="34"/>
                  </a:lnTo>
                  <a:lnTo>
                    <a:pt x="0" y="30"/>
                  </a:lnTo>
                  <a:lnTo>
                    <a:pt x="0" y="27"/>
                  </a:lnTo>
                  <a:lnTo>
                    <a:pt x="2" y="24"/>
                  </a:lnTo>
                  <a:lnTo>
                    <a:pt x="4" y="22"/>
                  </a:lnTo>
                  <a:lnTo>
                    <a:pt x="7" y="23"/>
                  </a:lnTo>
                  <a:lnTo>
                    <a:pt x="9" y="27"/>
                  </a:lnTo>
                  <a:lnTo>
                    <a:pt x="11" y="30"/>
                  </a:lnTo>
                  <a:lnTo>
                    <a:pt x="15" y="30"/>
                  </a:lnTo>
                  <a:lnTo>
                    <a:pt x="20" y="29"/>
                  </a:lnTo>
                  <a:lnTo>
                    <a:pt x="24" y="30"/>
                  </a:lnTo>
                  <a:lnTo>
                    <a:pt x="28" y="30"/>
                  </a:lnTo>
                  <a:lnTo>
                    <a:pt x="29" y="28"/>
                  </a:lnTo>
                  <a:lnTo>
                    <a:pt x="29" y="22"/>
                  </a:lnTo>
                  <a:lnTo>
                    <a:pt x="27" y="19"/>
                  </a:lnTo>
                  <a:lnTo>
                    <a:pt x="20" y="13"/>
                  </a:lnTo>
                  <a:lnTo>
                    <a:pt x="18" y="9"/>
                  </a:lnTo>
                  <a:lnTo>
                    <a:pt x="18" y="7"/>
                  </a:lnTo>
                  <a:lnTo>
                    <a:pt x="21" y="1"/>
                  </a:lnTo>
                  <a:lnTo>
                    <a:pt x="22" y="0"/>
                  </a:lnTo>
                  <a:lnTo>
                    <a:pt x="39" y="7"/>
                  </a:lnTo>
                  <a:lnTo>
                    <a:pt x="43" y="16"/>
                  </a:lnTo>
                  <a:lnTo>
                    <a:pt x="50" y="16"/>
                  </a:lnTo>
                  <a:lnTo>
                    <a:pt x="57" y="18"/>
                  </a:lnTo>
                  <a:lnTo>
                    <a:pt x="58" y="32"/>
                  </a:lnTo>
                  <a:lnTo>
                    <a:pt x="50" y="38"/>
                  </a:lnTo>
                  <a:lnTo>
                    <a:pt x="35" y="30"/>
                  </a:lnTo>
                  <a:lnTo>
                    <a:pt x="24" y="51"/>
                  </a:lnTo>
                  <a:close/>
                  <a:moveTo>
                    <a:pt x="95" y="62"/>
                  </a:moveTo>
                  <a:lnTo>
                    <a:pt x="68" y="37"/>
                  </a:lnTo>
                  <a:lnTo>
                    <a:pt x="87" y="14"/>
                  </a:lnTo>
                  <a:lnTo>
                    <a:pt x="109" y="36"/>
                  </a:lnTo>
                  <a:lnTo>
                    <a:pt x="95" y="62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122" name="Freeform 296">
              <a:extLst>
                <a:ext uri="{FF2B5EF4-FFF2-40B4-BE49-F238E27FC236}">
                  <a16:creationId xmlns:a16="http://schemas.microsoft.com/office/drawing/2014/main" id="{5E9AEFF7-9B38-4C0C-90F2-2CF2EF52C41D}"/>
                </a:ext>
              </a:extLst>
            </p:cNvPr>
            <p:cNvSpPr>
              <a:spLocks/>
            </p:cNvSpPr>
            <p:nvPr/>
          </p:nvSpPr>
          <p:spPr bwMode="auto">
            <a:xfrm>
              <a:off x="8925061" y="5152735"/>
              <a:ext cx="103188" cy="100013"/>
            </a:xfrm>
            <a:custGeom>
              <a:avLst/>
              <a:gdLst>
                <a:gd name="T0" fmla="*/ 19 w 65"/>
                <a:gd name="T1" fmla="*/ 63 h 63"/>
                <a:gd name="T2" fmla="*/ 13 w 65"/>
                <a:gd name="T3" fmla="*/ 55 h 63"/>
                <a:gd name="T4" fmla="*/ 20 w 65"/>
                <a:gd name="T5" fmla="*/ 40 h 63"/>
                <a:gd name="T6" fmla="*/ 0 w 65"/>
                <a:gd name="T7" fmla="*/ 27 h 63"/>
                <a:gd name="T8" fmla="*/ 21 w 65"/>
                <a:gd name="T9" fmla="*/ 0 h 63"/>
                <a:gd name="T10" fmla="*/ 37 w 65"/>
                <a:gd name="T11" fmla="*/ 1 h 63"/>
                <a:gd name="T12" fmla="*/ 38 w 65"/>
                <a:gd name="T13" fmla="*/ 12 h 63"/>
                <a:gd name="T14" fmla="*/ 65 w 65"/>
                <a:gd name="T15" fmla="*/ 28 h 63"/>
                <a:gd name="T16" fmla="*/ 64 w 65"/>
                <a:gd name="T17" fmla="*/ 40 h 63"/>
                <a:gd name="T18" fmla="*/ 56 w 65"/>
                <a:gd name="T19" fmla="*/ 50 h 63"/>
                <a:gd name="T20" fmla="*/ 19 w 65"/>
                <a:gd name="T21" fmla="*/ 6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5" h="63">
                  <a:moveTo>
                    <a:pt x="19" y="63"/>
                  </a:moveTo>
                  <a:lnTo>
                    <a:pt x="13" y="55"/>
                  </a:lnTo>
                  <a:lnTo>
                    <a:pt x="20" y="40"/>
                  </a:lnTo>
                  <a:lnTo>
                    <a:pt x="0" y="27"/>
                  </a:lnTo>
                  <a:lnTo>
                    <a:pt x="21" y="0"/>
                  </a:lnTo>
                  <a:lnTo>
                    <a:pt x="37" y="1"/>
                  </a:lnTo>
                  <a:lnTo>
                    <a:pt x="38" y="12"/>
                  </a:lnTo>
                  <a:lnTo>
                    <a:pt x="65" y="28"/>
                  </a:lnTo>
                  <a:lnTo>
                    <a:pt x="64" y="40"/>
                  </a:lnTo>
                  <a:lnTo>
                    <a:pt x="56" y="50"/>
                  </a:lnTo>
                  <a:lnTo>
                    <a:pt x="19" y="63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123" name="Freeform 298">
              <a:extLst>
                <a:ext uri="{FF2B5EF4-FFF2-40B4-BE49-F238E27FC236}">
                  <a16:creationId xmlns:a16="http://schemas.microsoft.com/office/drawing/2014/main" id="{5992B0D4-11B7-4112-B7A8-CB8FA43E2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9741036" y="4711410"/>
              <a:ext cx="185738" cy="98425"/>
            </a:xfrm>
            <a:custGeom>
              <a:avLst/>
              <a:gdLst>
                <a:gd name="T0" fmla="*/ 110 w 117"/>
                <a:gd name="T1" fmla="*/ 62 h 62"/>
                <a:gd name="T2" fmla="*/ 97 w 117"/>
                <a:gd name="T3" fmla="*/ 48 h 62"/>
                <a:gd name="T4" fmla="*/ 83 w 117"/>
                <a:gd name="T5" fmla="*/ 44 h 62"/>
                <a:gd name="T6" fmla="*/ 40 w 117"/>
                <a:gd name="T7" fmla="*/ 40 h 62"/>
                <a:gd name="T8" fmla="*/ 19 w 117"/>
                <a:gd name="T9" fmla="*/ 25 h 62"/>
                <a:gd name="T10" fmla="*/ 12 w 117"/>
                <a:gd name="T11" fmla="*/ 28 h 62"/>
                <a:gd name="T12" fmla="*/ 0 w 117"/>
                <a:gd name="T13" fmla="*/ 16 h 62"/>
                <a:gd name="T14" fmla="*/ 2 w 117"/>
                <a:gd name="T15" fmla="*/ 4 h 62"/>
                <a:gd name="T16" fmla="*/ 11 w 117"/>
                <a:gd name="T17" fmla="*/ 7 h 62"/>
                <a:gd name="T18" fmla="*/ 22 w 117"/>
                <a:gd name="T19" fmla="*/ 0 h 62"/>
                <a:gd name="T20" fmla="*/ 37 w 117"/>
                <a:gd name="T21" fmla="*/ 23 h 62"/>
                <a:gd name="T22" fmla="*/ 61 w 117"/>
                <a:gd name="T23" fmla="*/ 8 h 62"/>
                <a:gd name="T24" fmla="*/ 73 w 117"/>
                <a:gd name="T25" fmla="*/ 7 h 62"/>
                <a:gd name="T26" fmla="*/ 89 w 117"/>
                <a:gd name="T27" fmla="*/ 8 h 62"/>
                <a:gd name="T28" fmla="*/ 89 w 117"/>
                <a:gd name="T29" fmla="*/ 16 h 62"/>
                <a:gd name="T30" fmla="*/ 104 w 117"/>
                <a:gd name="T31" fmla="*/ 22 h 62"/>
                <a:gd name="T32" fmla="*/ 117 w 117"/>
                <a:gd name="T33" fmla="*/ 39 h 62"/>
                <a:gd name="T34" fmla="*/ 110 w 117"/>
                <a:gd name="T35" fmla="*/ 6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17" h="62">
                  <a:moveTo>
                    <a:pt x="110" y="62"/>
                  </a:moveTo>
                  <a:lnTo>
                    <a:pt x="97" y="48"/>
                  </a:lnTo>
                  <a:lnTo>
                    <a:pt x="83" y="44"/>
                  </a:lnTo>
                  <a:lnTo>
                    <a:pt x="40" y="40"/>
                  </a:lnTo>
                  <a:lnTo>
                    <a:pt x="19" y="25"/>
                  </a:lnTo>
                  <a:lnTo>
                    <a:pt x="12" y="28"/>
                  </a:lnTo>
                  <a:lnTo>
                    <a:pt x="0" y="16"/>
                  </a:lnTo>
                  <a:lnTo>
                    <a:pt x="2" y="4"/>
                  </a:lnTo>
                  <a:lnTo>
                    <a:pt x="11" y="7"/>
                  </a:lnTo>
                  <a:lnTo>
                    <a:pt x="22" y="0"/>
                  </a:lnTo>
                  <a:lnTo>
                    <a:pt x="37" y="23"/>
                  </a:lnTo>
                  <a:lnTo>
                    <a:pt x="61" y="8"/>
                  </a:lnTo>
                  <a:lnTo>
                    <a:pt x="73" y="7"/>
                  </a:lnTo>
                  <a:lnTo>
                    <a:pt x="89" y="8"/>
                  </a:lnTo>
                  <a:lnTo>
                    <a:pt x="89" y="16"/>
                  </a:lnTo>
                  <a:lnTo>
                    <a:pt x="104" y="22"/>
                  </a:lnTo>
                  <a:lnTo>
                    <a:pt x="117" y="39"/>
                  </a:lnTo>
                  <a:lnTo>
                    <a:pt x="110" y="62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124" name="Freeform 299">
              <a:extLst>
                <a:ext uri="{FF2B5EF4-FFF2-40B4-BE49-F238E27FC236}">
                  <a16:creationId xmlns:a16="http://schemas.microsoft.com/office/drawing/2014/main" id="{E88E9A6F-C4C4-431C-A82B-7286ABADDC18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8173" y="5370223"/>
              <a:ext cx="61913" cy="71438"/>
            </a:xfrm>
            <a:custGeom>
              <a:avLst/>
              <a:gdLst>
                <a:gd name="T0" fmla="*/ 26 w 39"/>
                <a:gd name="T1" fmla="*/ 45 h 45"/>
                <a:gd name="T2" fmla="*/ 20 w 39"/>
                <a:gd name="T3" fmla="*/ 37 h 45"/>
                <a:gd name="T4" fmla="*/ 8 w 39"/>
                <a:gd name="T5" fmla="*/ 36 h 45"/>
                <a:gd name="T6" fmla="*/ 0 w 39"/>
                <a:gd name="T7" fmla="*/ 23 h 45"/>
                <a:gd name="T8" fmla="*/ 6 w 39"/>
                <a:gd name="T9" fmla="*/ 4 h 45"/>
                <a:gd name="T10" fmla="*/ 30 w 39"/>
                <a:gd name="T11" fmla="*/ 0 h 45"/>
                <a:gd name="T12" fmla="*/ 39 w 39"/>
                <a:gd name="T13" fmla="*/ 6 h 45"/>
                <a:gd name="T14" fmla="*/ 34 w 39"/>
                <a:gd name="T15" fmla="*/ 40 h 45"/>
                <a:gd name="T16" fmla="*/ 29 w 39"/>
                <a:gd name="T17" fmla="*/ 42 h 45"/>
                <a:gd name="T18" fmla="*/ 27 w 39"/>
                <a:gd name="T19" fmla="*/ 44 h 45"/>
                <a:gd name="T20" fmla="*/ 27 w 39"/>
                <a:gd name="T21" fmla="*/ 44 h 45"/>
                <a:gd name="T22" fmla="*/ 26 w 39"/>
                <a:gd name="T2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9" h="45">
                  <a:moveTo>
                    <a:pt x="26" y="45"/>
                  </a:moveTo>
                  <a:lnTo>
                    <a:pt x="20" y="37"/>
                  </a:lnTo>
                  <a:lnTo>
                    <a:pt x="8" y="36"/>
                  </a:lnTo>
                  <a:lnTo>
                    <a:pt x="0" y="23"/>
                  </a:lnTo>
                  <a:lnTo>
                    <a:pt x="6" y="4"/>
                  </a:lnTo>
                  <a:lnTo>
                    <a:pt x="30" y="0"/>
                  </a:lnTo>
                  <a:lnTo>
                    <a:pt x="39" y="6"/>
                  </a:lnTo>
                  <a:lnTo>
                    <a:pt x="34" y="40"/>
                  </a:lnTo>
                  <a:lnTo>
                    <a:pt x="29" y="42"/>
                  </a:lnTo>
                  <a:lnTo>
                    <a:pt x="27" y="44"/>
                  </a:lnTo>
                  <a:lnTo>
                    <a:pt x="27" y="44"/>
                  </a:lnTo>
                  <a:lnTo>
                    <a:pt x="26" y="45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125" name="Freeform 300">
              <a:extLst>
                <a:ext uri="{FF2B5EF4-FFF2-40B4-BE49-F238E27FC236}">
                  <a16:creationId xmlns:a16="http://schemas.microsoft.com/office/drawing/2014/main" id="{5412A4EC-22F6-414A-83E7-A5AAD13AB9D1}"/>
                </a:ext>
              </a:extLst>
            </p:cNvPr>
            <p:cNvSpPr>
              <a:spLocks/>
            </p:cNvSpPr>
            <p:nvPr/>
          </p:nvSpPr>
          <p:spPr bwMode="auto">
            <a:xfrm>
              <a:off x="9402898" y="4428835"/>
              <a:ext cx="125413" cy="123825"/>
            </a:xfrm>
            <a:custGeom>
              <a:avLst/>
              <a:gdLst>
                <a:gd name="T0" fmla="*/ 39 w 79"/>
                <a:gd name="T1" fmla="*/ 78 h 78"/>
                <a:gd name="T2" fmla="*/ 13 w 79"/>
                <a:gd name="T3" fmla="*/ 51 h 78"/>
                <a:gd name="T4" fmla="*/ 15 w 79"/>
                <a:gd name="T5" fmla="*/ 44 h 78"/>
                <a:gd name="T6" fmla="*/ 3 w 79"/>
                <a:gd name="T7" fmla="*/ 39 h 78"/>
                <a:gd name="T8" fmla="*/ 0 w 79"/>
                <a:gd name="T9" fmla="*/ 27 h 78"/>
                <a:gd name="T10" fmla="*/ 11 w 79"/>
                <a:gd name="T11" fmla="*/ 22 h 78"/>
                <a:gd name="T12" fmla="*/ 22 w 79"/>
                <a:gd name="T13" fmla="*/ 21 h 78"/>
                <a:gd name="T14" fmla="*/ 29 w 79"/>
                <a:gd name="T15" fmla="*/ 29 h 78"/>
                <a:gd name="T16" fmla="*/ 36 w 79"/>
                <a:gd name="T17" fmla="*/ 14 h 78"/>
                <a:gd name="T18" fmla="*/ 23 w 79"/>
                <a:gd name="T19" fmla="*/ 2 h 78"/>
                <a:gd name="T20" fmla="*/ 37 w 79"/>
                <a:gd name="T21" fmla="*/ 0 h 78"/>
                <a:gd name="T22" fmla="*/ 62 w 79"/>
                <a:gd name="T23" fmla="*/ 10 h 78"/>
                <a:gd name="T24" fmla="*/ 79 w 79"/>
                <a:gd name="T25" fmla="*/ 37 h 78"/>
                <a:gd name="T26" fmla="*/ 77 w 79"/>
                <a:gd name="T27" fmla="*/ 51 h 78"/>
                <a:gd name="T28" fmla="*/ 74 w 79"/>
                <a:gd name="T29" fmla="*/ 62 h 78"/>
                <a:gd name="T30" fmla="*/ 61 w 79"/>
                <a:gd name="T31" fmla="*/ 58 h 78"/>
                <a:gd name="T32" fmla="*/ 50 w 79"/>
                <a:gd name="T33" fmla="*/ 67 h 78"/>
                <a:gd name="T34" fmla="*/ 39 w 79"/>
                <a:gd name="T35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9" h="78">
                  <a:moveTo>
                    <a:pt x="39" y="78"/>
                  </a:moveTo>
                  <a:lnTo>
                    <a:pt x="13" y="51"/>
                  </a:lnTo>
                  <a:lnTo>
                    <a:pt x="15" y="44"/>
                  </a:lnTo>
                  <a:lnTo>
                    <a:pt x="3" y="39"/>
                  </a:lnTo>
                  <a:lnTo>
                    <a:pt x="0" y="27"/>
                  </a:lnTo>
                  <a:lnTo>
                    <a:pt x="11" y="22"/>
                  </a:lnTo>
                  <a:lnTo>
                    <a:pt x="22" y="21"/>
                  </a:lnTo>
                  <a:lnTo>
                    <a:pt x="29" y="29"/>
                  </a:lnTo>
                  <a:lnTo>
                    <a:pt x="36" y="14"/>
                  </a:lnTo>
                  <a:lnTo>
                    <a:pt x="23" y="2"/>
                  </a:lnTo>
                  <a:lnTo>
                    <a:pt x="37" y="0"/>
                  </a:lnTo>
                  <a:lnTo>
                    <a:pt x="62" y="10"/>
                  </a:lnTo>
                  <a:lnTo>
                    <a:pt x="79" y="37"/>
                  </a:lnTo>
                  <a:lnTo>
                    <a:pt x="77" y="51"/>
                  </a:lnTo>
                  <a:lnTo>
                    <a:pt x="74" y="62"/>
                  </a:lnTo>
                  <a:lnTo>
                    <a:pt x="61" y="58"/>
                  </a:lnTo>
                  <a:lnTo>
                    <a:pt x="50" y="67"/>
                  </a:lnTo>
                  <a:lnTo>
                    <a:pt x="39" y="78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126" name="Freeform 301">
              <a:extLst>
                <a:ext uri="{FF2B5EF4-FFF2-40B4-BE49-F238E27FC236}">
                  <a16:creationId xmlns:a16="http://schemas.microsoft.com/office/drawing/2014/main" id="{B46DFF7F-73D7-4853-9003-6A43F8BE5B0D}"/>
                </a:ext>
              </a:extLst>
            </p:cNvPr>
            <p:cNvSpPr>
              <a:spLocks/>
            </p:cNvSpPr>
            <p:nvPr/>
          </p:nvSpPr>
          <p:spPr bwMode="auto">
            <a:xfrm>
              <a:off x="8805998" y="5119398"/>
              <a:ext cx="106363" cy="84138"/>
            </a:xfrm>
            <a:custGeom>
              <a:avLst/>
              <a:gdLst>
                <a:gd name="T0" fmla="*/ 24 w 67"/>
                <a:gd name="T1" fmla="*/ 53 h 53"/>
                <a:gd name="T2" fmla="*/ 20 w 67"/>
                <a:gd name="T3" fmla="*/ 44 h 53"/>
                <a:gd name="T4" fmla="*/ 6 w 67"/>
                <a:gd name="T5" fmla="*/ 41 h 53"/>
                <a:gd name="T6" fmla="*/ 8 w 67"/>
                <a:gd name="T7" fmla="*/ 27 h 53"/>
                <a:gd name="T8" fmla="*/ 0 w 67"/>
                <a:gd name="T9" fmla="*/ 17 h 53"/>
                <a:gd name="T10" fmla="*/ 7 w 67"/>
                <a:gd name="T11" fmla="*/ 13 h 53"/>
                <a:gd name="T12" fmla="*/ 16 w 67"/>
                <a:gd name="T13" fmla="*/ 14 h 53"/>
                <a:gd name="T14" fmla="*/ 23 w 67"/>
                <a:gd name="T15" fmla="*/ 9 h 53"/>
                <a:gd name="T16" fmla="*/ 34 w 67"/>
                <a:gd name="T17" fmla="*/ 0 h 53"/>
                <a:gd name="T18" fmla="*/ 43 w 67"/>
                <a:gd name="T19" fmla="*/ 11 h 53"/>
                <a:gd name="T20" fmla="*/ 59 w 67"/>
                <a:gd name="T21" fmla="*/ 24 h 53"/>
                <a:gd name="T22" fmla="*/ 67 w 67"/>
                <a:gd name="T23" fmla="*/ 39 h 53"/>
                <a:gd name="T24" fmla="*/ 59 w 67"/>
                <a:gd name="T25" fmla="*/ 51 h 53"/>
                <a:gd name="T26" fmla="*/ 40 w 67"/>
                <a:gd name="T27" fmla="*/ 53 h 53"/>
                <a:gd name="T28" fmla="*/ 24 w 67"/>
                <a:gd name="T29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" h="53">
                  <a:moveTo>
                    <a:pt x="24" y="53"/>
                  </a:moveTo>
                  <a:lnTo>
                    <a:pt x="20" y="44"/>
                  </a:lnTo>
                  <a:lnTo>
                    <a:pt x="6" y="41"/>
                  </a:lnTo>
                  <a:lnTo>
                    <a:pt x="8" y="27"/>
                  </a:lnTo>
                  <a:lnTo>
                    <a:pt x="0" y="17"/>
                  </a:lnTo>
                  <a:lnTo>
                    <a:pt x="7" y="13"/>
                  </a:lnTo>
                  <a:lnTo>
                    <a:pt x="16" y="14"/>
                  </a:lnTo>
                  <a:lnTo>
                    <a:pt x="23" y="9"/>
                  </a:lnTo>
                  <a:lnTo>
                    <a:pt x="34" y="0"/>
                  </a:lnTo>
                  <a:lnTo>
                    <a:pt x="43" y="11"/>
                  </a:lnTo>
                  <a:lnTo>
                    <a:pt x="59" y="24"/>
                  </a:lnTo>
                  <a:lnTo>
                    <a:pt x="67" y="39"/>
                  </a:lnTo>
                  <a:lnTo>
                    <a:pt x="59" y="51"/>
                  </a:lnTo>
                  <a:lnTo>
                    <a:pt x="40" y="53"/>
                  </a:lnTo>
                  <a:lnTo>
                    <a:pt x="24" y="53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127" name="Freeform 302">
              <a:extLst>
                <a:ext uri="{FF2B5EF4-FFF2-40B4-BE49-F238E27FC236}">
                  <a16:creationId xmlns:a16="http://schemas.microsoft.com/office/drawing/2014/main" id="{677690D0-B938-4FAB-A340-05A5F59A836A}"/>
                </a:ext>
              </a:extLst>
            </p:cNvPr>
            <p:cNvSpPr>
              <a:spLocks/>
            </p:cNvSpPr>
            <p:nvPr/>
          </p:nvSpPr>
          <p:spPr bwMode="auto">
            <a:xfrm>
              <a:off x="8945698" y="4200235"/>
              <a:ext cx="93663" cy="119063"/>
            </a:xfrm>
            <a:custGeom>
              <a:avLst/>
              <a:gdLst>
                <a:gd name="T0" fmla="*/ 44 w 59"/>
                <a:gd name="T1" fmla="*/ 75 h 75"/>
                <a:gd name="T2" fmla="*/ 21 w 59"/>
                <a:gd name="T3" fmla="*/ 69 h 75"/>
                <a:gd name="T4" fmla="*/ 2 w 59"/>
                <a:gd name="T5" fmla="*/ 39 h 75"/>
                <a:gd name="T6" fmla="*/ 0 w 59"/>
                <a:gd name="T7" fmla="*/ 11 h 75"/>
                <a:gd name="T8" fmla="*/ 24 w 59"/>
                <a:gd name="T9" fmla="*/ 0 h 75"/>
                <a:gd name="T10" fmla="*/ 35 w 59"/>
                <a:gd name="T11" fmla="*/ 9 h 75"/>
                <a:gd name="T12" fmla="*/ 47 w 59"/>
                <a:gd name="T13" fmla="*/ 3 h 75"/>
                <a:gd name="T14" fmla="*/ 52 w 59"/>
                <a:gd name="T15" fmla="*/ 10 h 75"/>
                <a:gd name="T16" fmla="*/ 53 w 59"/>
                <a:gd name="T17" fmla="*/ 33 h 75"/>
                <a:gd name="T18" fmla="*/ 59 w 59"/>
                <a:gd name="T19" fmla="*/ 56 h 75"/>
                <a:gd name="T20" fmla="*/ 44 w 59"/>
                <a:gd name="T21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75">
                  <a:moveTo>
                    <a:pt x="44" y="75"/>
                  </a:moveTo>
                  <a:lnTo>
                    <a:pt x="21" y="69"/>
                  </a:lnTo>
                  <a:lnTo>
                    <a:pt x="2" y="39"/>
                  </a:lnTo>
                  <a:lnTo>
                    <a:pt x="0" y="11"/>
                  </a:lnTo>
                  <a:lnTo>
                    <a:pt x="24" y="0"/>
                  </a:lnTo>
                  <a:lnTo>
                    <a:pt x="35" y="9"/>
                  </a:lnTo>
                  <a:lnTo>
                    <a:pt x="47" y="3"/>
                  </a:lnTo>
                  <a:lnTo>
                    <a:pt x="52" y="10"/>
                  </a:lnTo>
                  <a:lnTo>
                    <a:pt x="53" y="33"/>
                  </a:lnTo>
                  <a:lnTo>
                    <a:pt x="59" y="56"/>
                  </a:lnTo>
                  <a:lnTo>
                    <a:pt x="44" y="75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128" name="Freeform 303">
              <a:extLst>
                <a:ext uri="{FF2B5EF4-FFF2-40B4-BE49-F238E27FC236}">
                  <a16:creationId xmlns:a16="http://schemas.microsoft.com/office/drawing/2014/main" id="{AE3D7BBE-B3CA-4E7B-8813-F082F6CA0422}"/>
                </a:ext>
              </a:extLst>
            </p:cNvPr>
            <p:cNvSpPr>
              <a:spLocks/>
            </p:cNvSpPr>
            <p:nvPr/>
          </p:nvSpPr>
          <p:spPr bwMode="auto">
            <a:xfrm>
              <a:off x="9507673" y="3995448"/>
              <a:ext cx="152400" cy="182563"/>
            </a:xfrm>
            <a:custGeom>
              <a:avLst/>
              <a:gdLst>
                <a:gd name="T0" fmla="*/ 55 w 96"/>
                <a:gd name="T1" fmla="*/ 115 h 115"/>
                <a:gd name="T2" fmla="*/ 43 w 96"/>
                <a:gd name="T3" fmla="*/ 111 h 115"/>
                <a:gd name="T4" fmla="*/ 32 w 96"/>
                <a:gd name="T5" fmla="*/ 101 h 115"/>
                <a:gd name="T6" fmla="*/ 40 w 96"/>
                <a:gd name="T7" fmla="*/ 93 h 115"/>
                <a:gd name="T8" fmla="*/ 32 w 96"/>
                <a:gd name="T9" fmla="*/ 74 h 115"/>
                <a:gd name="T10" fmla="*/ 33 w 96"/>
                <a:gd name="T11" fmla="*/ 60 h 115"/>
                <a:gd name="T12" fmla="*/ 21 w 96"/>
                <a:gd name="T13" fmla="*/ 60 h 115"/>
                <a:gd name="T14" fmla="*/ 21 w 96"/>
                <a:gd name="T15" fmla="*/ 51 h 115"/>
                <a:gd name="T16" fmla="*/ 24 w 96"/>
                <a:gd name="T17" fmla="*/ 41 h 115"/>
                <a:gd name="T18" fmla="*/ 0 w 96"/>
                <a:gd name="T19" fmla="*/ 19 h 115"/>
                <a:gd name="T20" fmla="*/ 38 w 96"/>
                <a:gd name="T21" fmla="*/ 0 h 115"/>
                <a:gd name="T22" fmla="*/ 67 w 96"/>
                <a:gd name="T23" fmla="*/ 12 h 115"/>
                <a:gd name="T24" fmla="*/ 73 w 96"/>
                <a:gd name="T25" fmla="*/ 26 h 115"/>
                <a:gd name="T26" fmla="*/ 83 w 96"/>
                <a:gd name="T27" fmla="*/ 33 h 115"/>
                <a:gd name="T28" fmla="*/ 84 w 96"/>
                <a:gd name="T29" fmla="*/ 40 h 115"/>
                <a:gd name="T30" fmla="*/ 96 w 96"/>
                <a:gd name="T31" fmla="*/ 57 h 115"/>
                <a:gd name="T32" fmla="*/ 95 w 96"/>
                <a:gd name="T33" fmla="*/ 67 h 115"/>
                <a:gd name="T34" fmla="*/ 79 w 96"/>
                <a:gd name="T35" fmla="*/ 85 h 115"/>
                <a:gd name="T36" fmla="*/ 85 w 96"/>
                <a:gd name="T37" fmla="*/ 95 h 115"/>
                <a:gd name="T38" fmla="*/ 79 w 96"/>
                <a:gd name="T39" fmla="*/ 105 h 115"/>
                <a:gd name="T40" fmla="*/ 62 w 96"/>
                <a:gd name="T41" fmla="*/ 103 h 115"/>
                <a:gd name="T42" fmla="*/ 55 w 96"/>
                <a:gd name="T43" fmla="*/ 115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" h="115">
                  <a:moveTo>
                    <a:pt x="55" y="115"/>
                  </a:moveTo>
                  <a:lnTo>
                    <a:pt x="43" y="111"/>
                  </a:lnTo>
                  <a:lnTo>
                    <a:pt x="32" y="101"/>
                  </a:lnTo>
                  <a:lnTo>
                    <a:pt x="40" y="93"/>
                  </a:lnTo>
                  <a:lnTo>
                    <a:pt x="32" y="74"/>
                  </a:lnTo>
                  <a:lnTo>
                    <a:pt x="33" y="60"/>
                  </a:lnTo>
                  <a:lnTo>
                    <a:pt x="21" y="60"/>
                  </a:lnTo>
                  <a:lnTo>
                    <a:pt x="21" y="51"/>
                  </a:lnTo>
                  <a:lnTo>
                    <a:pt x="24" y="41"/>
                  </a:lnTo>
                  <a:lnTo>
                    <a:pt x="0" y="19"/>
                  </a:lnTo>
                  <a:lnTo>
                    <a:pt x="38" y="0"/>
                  </a:lnTo>
                  <a:lnTo>
                    <a:pt x="67" y="12"/>
                  </a:lnTo>
                  <a:lnTo>
                    <a:pt x="73" y="26"/>
                  </a:lnTo>
                  <a:lnTo>
                    <a:pt x="83" y="33"/>
                  </a:lnTo>
                  <a:lnTo>
                    <a:pt x="84" y="40"/>
                  </a:lnTo>
                  <a:lnTo>
                    <a:pt x="96" y="57"/>
                  </a:lnTo>
                  <a:lnTo>
                    <a:pt x="95" y="67"/>
                  </a:lnTo>
                  <a:lnTo>
                    <a:pt x="79" y="85"/>
                  </a:lnTo>
                  <a:lnTo>
                    <a:pt x="85" y="95"/>
                  </a:lnTo>
                  <a:lnTo>
                    <a:pt x="79" y="105"/>
                  </a:lnTo>
                  <a:lnTo>
                    <a:pt x="62" y="103"/>
                  </a:lnTo>
                  <a:lnTo>
                    <a:pt x="55" y="115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129" name="Freeform 304">
              <a:extLst>
                <a:ext uri="{FF2B5EF4-FFF2-40B4-BE49-F238E27FC236}">
                  <a16:creationId xmlns:a16="http://schemas.microsoft.com/office/drawing/2014/main" id="{2EB8940D-558B-44D2-A529-9EF4A1189A54}"/>
                </a:ext>
              </a:extLst>
            </p:cNvPr>
            <p:cNvSpPr>
              <a:spLocks/>
            </p:cNvSpPr>
            <p:nvPr/>
          </p:nvSpPr>
          <p:spPr bwMode="auto">
            <a:xfrm>
              <a:off x="8977448" y="5479760"/>
              <a:ext cx="112713" cy="146050"/>
            </a:xfrm>
            <a:custGeom>
              <a:avLst/>
              <a:gdLst>
                <a:gd name="T0" fmla="*/ 27 w 71"/>
                <a:gd name="T1" fmla="*/ 92 h 92"/>
                <a:gd name="T2" fmla="*/ 23 w 71"/>
                <a:gd name="T3" fmla="*/ 78 h 92"/>
                <a:gd name="T4" fmla="*/ 9 w 71"/>
                <a:gd name="T5" fmla="*/ 77 h 92"/>
                <a:gd name="T6" fmla="*/ 9 w 71"/>
                <a:gd name="T7" fmla="*/ 59 h 92"/>
                <a:gd name="T8" fmla="*/ 0 w 71"/>
                <a:gd name="T9" fmla="*/ 51 h 92"/>
                <a:gd name="T10" fmla="*/ 6 w 71"/>
                <a:gd name="T11" fmla="*/ 26 h 92"/>
                <a:gd name="T12" fmla="*/ 22 w 71"/>
                <a:gd name="T13" fmla="*/ 29 h 92"/>
                <a:gd name="T14" fmla="*/ 46 w 71"/>
                <a:gd name="T15" fmla="*/ 22 h 92"/>
                <a:gd name="T16" fmla="*/ 41 w 71"/>
                <a:gd name="T17" fmla="*/ 9 h 92"/>
                <a:gd name="T18" fmla="*/ 58 w 71"/>
                <a:gd name="T19" fmla="*/ 7 h 92"/>
                <a:gd name="T20" fmla="*/ 62 w 71"/>
                <a:gd name="T21" fmla="*/ 0 h 92"/>
                <a:gd name="T22" fmla="*/ 71 w 71"/>
                <a:gd name="T23" fmla="*/ 20 h 92"/>
                <a:gd name="T24" fmla="*/ 54 w 71"/>
                <a:gd name="T25" fmla="*/ 30 h 92"/>
                <a:gd name="T26" fmla="*/ 66 w 71"/>
                <a:gd name="T27" fmla="*/ 63 h 92"/>
                <a:gd name="T28" fmla="*/ 58 w 71"/>
                <a:gd name="T29" fmla="*/ 75 h 92"/>
                <a:gd name="T30" fmla="*/ 52 w 71"/>
                <a:gd name="T31" fmla="*/ 75 h 92"/>
                <a:gd name="T32" fmla="*/ 51 w 71"/>
                <a:gd name="T33" fmla="*/ 84 h 92"/>
                <a:gd name="T34" fmla="*/ 37 w 71"/>
                <a:gd name="T35" fmla="*/ 79 h 92"/>
                <a:gd name="T36" fmla="*/ 27 w 71"/>
                <a:gd name="T37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1" h="92">
                  <a:moveTo>
                    <a:pt x="27" y="92"/>
                  </a:moveTo>
                  <a:lnTo>
                    <a:pt x="23" y="78"/>
                  </a:lnTo>
                  <a:lnTo>
                    <a:pt x="9" y="77"/>
                  </a:lnTo>
                  <a:lnTo>
                    <a:pt x="9" y="59"/>
                  </a:lnTo>
                  <a:lnTo>
                    <a:pt x="0" y="51"/>
                  </a:lnTo>
                  <a:lnTo>
                    <a:pt x="6" y="26"/>
                  </a:lnTo>
                  <a:lnTo>
                    <a:pt x="22" y="29"/>
                  </a:lnTo>
                  <a:lnTo>
                    <a:pt x="46" y="22"/>
                  </a:lnTo>
                  <a:lnTo>
                    <a:pt x="41" y="9"/>
                  </a:lnTo>
                  <a:lnTo>
                    <a:pt x="58" y="7"/>
                  </a:lnTo>
                  <a:lnTo>
                    <a:pt x="62" y="0"/>
                  </a:lnTo>
                  <a:lnTo>
                    <a:pt x="71" y="20"/>
                  </a:lnTo>
                  <a:lnTo>
                    <a:pt x="54" y="30"/>
                  </a:lnTo>
                  <a:lnTo>
                    <a:pt x="66" y="63"/>
                  </a:lnTo>
                  <a:lnTo>
                    <a:pt x="58" y="75"/>
                  </a:lnTo>
                  <a:lnTo>
                    <a:pt x="52" y="75"/>
                  </a:lnTo>
                  <a:lnTo>
                    <a:pt x="51" y="84"/>
                  </a:lnTo>
                  <a:lnTo>
                    <a:pt x="37" y="79"/>
                  </a:lnTo>
                  <a:lnTo>
                    <a:pt x="27" y="92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130" name="Freeform 305">
              <a:extLst>
                <a:ext uri="{FF2B5EF4-FFF2-40B4-BE49-F238E27FC236}">
                  <a16:creationId xmlns:a16="http://schemas.microsoft.com/office/drawing/2014/main" id="{ACD76269-90C7-4EB8-A1C3-58B0C6D8AC7A}"/>
                </a:ext>
              </a:extLst>
            </p:cNvPr>
            <p:cNvSpPr>
              <a:spLocks/>
            </p:cNvSpPr>
            <p:nvPr/>
          </p:nvSpPr>
          <p:spPr bwMode="auto">
            <a:xfrm>
              <a:off x="9261611" y="4316123"/>
              <a:ext cx="200025" cy="180975"/>
            </a:xfrm>
            <a:custGeom>
              <a:avLst/>
              <a:gdLst>
                <a:gd name="T0" fmla="*/ 74 w 126"/>
                <a:gd name="T1" fmla="*/ 114 h 114"/>
                <a:gd name="T2" fmla="*/ 47 w 126"/>
                <a:gd name="T3" fmla="*/ 101 h 114"/>
                <a:gd name="T4" fmla="*/ 44 w 126"/>
                <a:gd name="T5" fmla="*/ 92 h 114"/>
                <a:gd name="T6" fmla="*/ 32 w 126"/>
                <a:gd name="T7" fmla="*/ 90 h 114"/>
                <a:gd name="T8" fmla="*/ 24 w 126"/>
                <a:gd name="T9" fmla="*/ 82 h 114"/>
                <a:gd name="T10" fmla="*/ 26 w 126"/>
                <a:gd name="T11" fmla="*/ 70 h 114"/>
                <a:gd name="T12" fmla="*/ 7 w 126"/>
                <a:gd name="T13" fmla="*/ 51 h 114"/>
                <a:gd name="T14" fmla="*/ 0 w 126"/>
                <a:gd name="T15" fmla="*/ 12 h 114"/>
                <a:gd name="T16" fmla="*/ 0 w 126"/>
                <a:gd name="T17" fmla="*/ 2 h 114"/>
                <a:gd name="T18" fmla="*/ 3 w 126"/>
                <a:gd name="T19" fmla="*/ 0 h 114"/>
                <a:gd name="T20" fmla="*/ 42 w 126"/>
                <a:gd name="T21" fmla="*/ 12 h 114"/>
                <a:gd name="T22" fmla="*/ 48 w 126"/>
                <a:gd name="T23" fmla="*/ 2 h 114"/>
                <a:gd name="T24" fmla="*/ 69 w 126"/>
                <a:gd name="T25" fmla="*/ 5 h 114"/>
                <a:gd name="T26" fmla="*/ 88 w 126"/>
                <a:gd name="T27" fmla="*/ 0 h 114"/>
                <a:gd name="T28" fmla="*/ 102 w 126"/>
                <a:gd name="T29" fmla="*/ 5 h 114"/>
                <a:gd name="T30" fmla="*/ 105 w 126"/>
                <a:gd name="T31" fmla="*/ 40 h 114"/>
                <a:gd name="T32" fmla="*/ 112 w 126"/>
                <a:gd name="T33" fmla="*/ 56 h 114"/>
                <a:gd name="T34" fmla="*/ 126 w 126"/>
                <a:gd name="T35" fmla="*/ 71 h 114"/>
                <a:gd name="T36" fmla="*/ 112 w 126"/>
                <a:gd name="T37" fmla="*/ 73 h 114"/>
                <a:gd name="T38" fmla="*/ 125 w 126"/>
                <a:gd name="T39" fmla="*/ 85 h 114"/>
                <a:gd name="T40" fmla="*/ 118 w 126"/>
                <a:gd name="T41" fmla="*/ 100 h 114"/>
                <a:gd name="T42" fmla="*/ 111 w 126"/>
                <a:gd name="T43" fmla="*/ 92 h 114"/>
                <a:gd name="T44" fmla="*/ 100 w 126"/>
                <a:gd name="T45" fmla="*/ 93 h 114"/>
                <a:gd name="T46" fmla="*/ 89 w 126"/>
                <a:gd name="T47" fmla="*/ 98 h 114"/>
                <a:gd name="T48" fmla="*/ 92 w 126"/>
                <a:gd name="T49" fmla="*/ 110 h 114"/>
                <a:gd name="T50" fmla="*/ 74 w 126"/>
                <a:gd name="T51" fmla="*/ 114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6" h="114">
                  <a:moveTo>
                    <a:pt x="74" y="114"/>
                  </a:moveTo>
                  <a:lnTo>
                    <a:pt x="47" y="101"/>
                  </a:lnTo>
                  <a:lnTo>
                    <a:pt x="44" y="92"/>
                  </a:lnTo>
                  <a:lnTo>
                    <a:pt x="32" y="90"/>
                  </a:lnTo>
                  <a:lnTo>
                    <a:pt x="24" y="82"/>
                  </a:lnTo>
                  <a:lnTo>
                    <a:pt x="26" y="70"/>
                  </a:lnTo>
                  <a:lnTo>
                    <a:pt x="7" y="51"/>
                  </a:lnTo>
                  <a:lnTo>
                    <a:pt x="0" y="12"/>
                  </a:lnTo>
                  <a:lnTo>
                    <a:pt x="0" y="2"/>
                  </a:lnTo>
                  <a:lnTo>
                    <a:pt x="3" y="0"/>
                  </a:lnTo>
                  <a:lnTo>
                    <a:pt x="42" y="12"/>
                  </a:lnTo>
                  <a:lnTo>
                    <a:pt x="48" y="2"/>
                  </a:lnTo>
                  <a:lnTo>
                    <a:pt x="69" y="5"/>
                  </a:lnTo>
                  <a:lnTo>
                    <a:pt x="88" y="0"/>
                  </a:lnTo>
                  <a:lnTo>
                    <a:pt x="102" y="5"/>
                  </a:lnTo>
                  <a:lnTo>
                    <a:pt x="105" y="40"/>
                  </a:lnTo>
                  <a:lnTo>
                    <a:pt x="112" y="56"/>
                  </a:lnTo>
                  <a:lnTo>
                    <a:pt x="126" y="71"/>
                  </a:lnTo>
                  <a:lnTo>
                    <a:pt x="112" y="73"/>
                  </a:lnTo>
                  <a:lnTo>
                    <a:pt x="125" y="85"/>
                  </a:lnTo>
                  <a:lnTo>
                    <a:pt x="118" y="100"/>
                  </a:lnTo>
                  <a:lnTo>
                    <a:pt x="111" y="92"/>
                  </a:lnTo>
                  <a:lnTo>
                    <a:pt x="100" y="93"/>
                  </a:lnTo>
                  <a:lnTo>
                    <a:pt x="89" y="98"/>
                  </a:lnTo>
                  <a:lnTo>
                    <a:pt x="92" y="110"/>
                  </a:lnTo>
                  <a:lnTo>
                    <a:pt x="74" y="114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131" name="Freeform 306">
              <a:extLst>
                <a:ext uri="{FF2B5EF4-FFF2-40B4-BE49-F238E27FC236}">
                  <a16:creationId xmlns:a16="http://schemas.microsoft.com/office/drawing/2014/main" id="{E352451D-9243-40BE-A035-E1CBC683A77D}"/>
                </a:ext>
              </a:extLst>
            </p:cNvPr>
            <p:cNvSpPr>
              <a:spLocks/>
            </p:cNvSpPr>
            <p:nvPr/>
          </p:nvSpPr>
          <p:spPr bwMode="auto">
            <a:xfrm>
              <a:off x="8945698" y="4309773"/>
              <a:ext cx="104775" cy="85725"/>
            </a:xfrm>
            <a:custGeom>
              <a:avLst/>
              <a:gdLst>
                <a:gd name="T0" fmla="*/ 5 w 66"/>
                <a:gd name="T1" fmla="*/ 54 h 54"/>
                <a:gd name="T2" fmla="*/ 1 w 66"/>
                <a:gd name="T3" fmla="*/ 44 h 54"/>
                <a:gd name="T4" fmla="*/ 0 w 66"/>
                <a:gd name="T5" fmla="*/ 26 h 54"/>
                <a:gd name="T6" fmla="*/ 21 w 66"/>
                <a:gd name="T7" fmla="*/ 16 h 54"/>
                <a:gd name="T8" fmla="*/ 21 w 66"/>
                <a:gd name="T9" fmla="*/ 0 h 54"/>
                <a:gd name="T10" fmla="*/ 44 w 66"/>
                <a:gd name="T11" fmla="*/ 6 h 54"/>
                <a:gd name="T12" fmla="*/ 66 w 66"/>
                <a:gd name="T13" fmla="*/ 31 h 54"/>
                <a:gd name="T14" fmla="*/ 57 w 66"/>
                <a:gd name="T15" fmla="*/ 37 h 54"/>
                <a:gd name="T16" fmla="*/ 5 w 66"/>
                <a:gd name="T17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6" h="54">
                  <a:moveTo>
                    <a:pt x="5" y="54"/>
                  </a:moveTo>
                  <a:lnTo>
                    <a:pt x="1" y="44"/>
                  </a:lnTo>
                  <a:lnTo>
                    <a:pt x="0" y="26"/>
                  </a:lnTo>
                  <a:lnTo>
                    <a:pt x="21" y="16"/>
                  </a:lnTo>
                  <a:lnTo>
                    <a:pt x="21" y="0"/>
                  </a:lnTo>
                  <a:lnTo>
                    <a:pt x="44" y="6"/>
                  </a:lnTo>
                  <a:lnTo>
                    <a:pt x="66" y="31"/>
                  </a:lnTo>
                  <a:lnTo>
                    <a:pt x="57" y="37"/>
                  </a:lnTo>
                  <a:lnTo>
                    <a:pt x="5" y="54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132" name="Freeform 307">
              <a:extLst>
                <a:ext uri="{FF2B5EF4-FFF2-40B4-BE49-F238E27FC236}">
                  <a16:creationId xmlns:a16="http://schemas.microsoft.com/office/drawing/2014/main" id="{971AA528-7B3F-4ABF-AA72-A7BE36F644FC}"/>
                </a:ext>
              </a:extLst>
            </p:cNvPr>
            <p:cNvSpPr>
              <a:spLocks/>
            </p:cNvSpPr>
            <p:nvPr/>
          </p:nvSpPr>
          <p:spPr bwMode="auto">
            <a:xfrm>
              <a:off x="9668011" y="5457535"/>
              <a:ext cx="114300" cy="84138"/>
            </a:xfrm>
            <a:custGeom>
              <a:avLst/>
              <a:gdLst>
                <a:gd name="T0" fmla="*/ 15 w 72"/>
                <a:gd name="T1" fmla="*/ 53 h 53"/>
                <a:gd name="T2" fmla="*/ 10 w 72"/>
                <a:gd name="T3" fmla="*/ 51 h 53"/>
                <a:gd name="T4" fmla="*/ 6 w 72"/>
                <a:gd name="T5" fmla="*/ 41 h 53"/>
                <a:gd name="T6" fmla="*/ 6 w 72"/>
                <a:gd name="T7" fmla="*/ 41 h 53"/>
                <a:gd name="T8" fmla="*/ 6 w 72"/>
                <a:gd name="T9" fmla="*/ 39 h 53"/>
                <a:gd name="T10" fmla="*/ 0 w 72"/>
                <a:gd name="T11" fmla="*/ 27 h 53"/>
                <a:gd name="T12" fmla="*/ 4 w 72"/>
                <a:gd name="T13" fmla="*/ 16 h 53"/>
                <a:gd name="T14" fmla="*/ 13 w 72"/>
                <a:gd name="T15" fmla="*/ 6 h 53"/>
                <a:gd name="T16" fmla="*/ 17 w 72"/>
                <a:gd name="T17" fmla="*/ 12 h 53"/>
                <a:gd name="T18" fmla="*/ 24 w 72"/>
                <a:gd name="T19" fmla="*/ 12 h 53"/>
                <a:gd name="T20" fmla="*/ 23 w 72"/>
                <a:gd name="T21" fmla="*/ 1 h 53"/>
                <a:gd name="T22" fmla="*/ 31 w 72"/>
                <a:gd name="T23" fmla="*/ 0 h 53"/>
                <a:gd name="T24" fmla="*/ 45 w 72"/>
                <a:gd name="T25" fmla="*/ 11 h 53"/>
                <a:gd name="T26" fmla="*/ 53 w 72"/>
                <a:gd name="T27" fmla="*/ 9 h 53"/>
                <a:gd name="T28" fmla="*/ 62 w 72"/>
                <a:gd name="T29" fmla="*/ 1 h 53"/>
                <a:gd name="T30" fmla="*/ 66 w 72"/>
                <a:gd name="T31" fmla="*/ 12 h 53"/>
                <a:gd name="T32" fmla="*/ 72 w 72"/>
                <a:gd name="T33" fmla="*/ 13 h 53"/>
                <a:gd name="T34" fmla="*/ 65 w 72"/>
                <a:gd name="T35" fmla="*/ 21 h 53"/>
                <a:gd name="T36" fmla="*/ 66 w 72"/>
                <a:gd name="T37" fmla="*/ 27 h 53"/>
                <a:gd name="T38" fmla="*/ 56 w 72"/>
                <a:gd name="T39" fmla="*/ 34 h 53"/>
                <a:gd name="T40" fmla="*/ 50 w 72"/>
                <a:gd name="T41" fmla="*/ 40 h 53"/>
                <a:gd name="T42" fmla="*/ 46 w 72"/>
                <a:gd name="T43" fmla="*/ 44 h 53"/>
                <a:gd name="T44" fmla="*/ 44 w 72"/>
                <a:gd name="T45" fmla="*/ 46 h 53"/>
                <a:gd name="T46" fmla="*/ 30 w 72"/>
                <a:gd name="T47" fmla="*/ 46 h 53"/>
                <a:gd name="T48" fmla="*/ 24 w 72"/>
                <a:gd name="T49" fmla="*/ 42 h 53"/>
                <a:gd name="T50" fmla="*/ 20 w 72"/>
                <a:gd name="T51" fmla="*/ 46 h 53"/>
                <a:gd name="T52" fmla="*/ 15 w 72"/>
                <a:gd name="T53" fmla="*/ 52 h 53"/>
                <a:gd name="T54" fmla="*/ 15 w 72"/>
                <a:gd name="T55" fmla="*/ 53 h 53"/>
                <a:gd name="T56" fmla="*/ 15 w 72"/>
                <a:gd name="T57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2" h="53">
                  <a:moveTo>
                    <a:pt x="15" y="53"/>
                  </a:moveTo>
                  <a:lnTo>
                    <a:pt x="10" y="51"/>
                  </a:lnTo>
                  <a:lnTo>
                    <a:pt x="6" y="41"/>
                  </a:lnTo>
                  <a:lnTo>
                    <a:pt x="6" y="41"/>
                  </a:lnTo>
                  <a:lnTo>
                    <a:pt x="6" y="39"/>
                  </a:lnTo>
                  <a:lnTo>
                    <a:pt x="0" y="27"/>
                  </a:lnTo>
                  <a:lnTo>
                    <a:pt x="4" y="16"/>
                  </a:lnTo>
                  <a:lnTo>
                    <a:pt x="13" y="6"/>
                  </a:lnTo>
                  <a:lnTo>
                    <a:pt x="17" y="12"/>
                  </a:lnTo>
                  <a:lnTo>
                    <a:pt x="24" y="12"/>
                  </a:lnTo>
                  <a:lnTo>
                    <a:pt x="23" y="1"/>
                  </a:lnTo>
                  <a:lnTo>
                    <a:pt x="31" y="0"/>
                  </a:lnTo>
                  <a:lnTo>
                    <a:pt x="45" y="11"/>
                  </a:lnTo>
                  <a:lnTo>
                    <a:pt x="53" y="9"/>
                  </a:lnTo>
                  <a:lnTo>
                    <a:pt x="62" y="1"/>
                  </a:lnTo>
                  <a:lnTo>
                    <a:pt x="66" y="12"/>
                  </a:lnTo>
                  <a:lnTo>
                    <a:pt x="72" y="13"/>
                  </a:lnTo>
                  <a:lnTo>
                    <a:pt x="65" y="21"/>
                  </a:lnTo>
                  <a:lnTo>
                    <a:pt x="66" y="27"/>
                  </a:lnTo>
                  <a:lnTo>
                    <a:pt x="56" y="34"/>
                  </a:lnTo>
                  <a:lnTo>
                    <a:pt x="50" y="40"/>
                  </a:lnTo>
                  <a:lnTo>
                    <a:pt x="46" y="44"/>
                  </a:lnTo>
                  <a:lnTo>
                    <a:pt x="44" y="46"/>
                  </a:lnTo>
                  <a:lnTo>
                    <a:pt x="30" y="46"/>
                  </a:lnTo>
                  <a:lnTo>
                    <a:pt x="24" y="42"/>
                  </a:lnTo>
                  <a:lnTo>
                    <a:pt x="20" y="46"/>
                  </a:lnTo>
                  <a:lnTo>
                    <a:pt x="15" y="52"/>
                  </a:lnTo>
                  <a:lnTo>
                    <a:pt x="15" y="53"/>
                  </a:lnTo>
                  <a:lnTo>
                    <a:pt x="15" y="53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133" name="Freeform 308">
              <a:extLst>
                <a:ext uri="{FF2B5EF4-FFF2-40B4-BE49-F238E27FC236}">
                  <a16:creationId xmlns:a16="http://schemas.microsoft.com/office/drawing/2014/main" id="{9A26B385-B1EF-4E65-A5B8-374FA3B26D7E}"/>
                </a:ext>
              </a:extLst>
            </p:cNvPr>
            <p:cNvSpPr>
              <a:spLocks/>
            </p:cNvSpPr>
            <p:nvPr/>
          </p:nvSpPr>
          <p:spPr bwMode="auto">
            <a:xfrm>
              <a:off x="8831398" y="4647910"/>
              <a:ext cx="196850" cy="176213"/>
            </a:xfrm>
            <a:custGeom>
              <a:avLst/>
              <a:gdLst>
                <a:gd name="T0" fmla="*/ 54 w 124"/>
                <a:gd name="T1" fmla="*/ 111 h 111"/>
                <a:gd name="T2" fmla="*/ 42 w 124"/>
                <a:gd name="T3" fmla="*/ 107 h 111"/>
                <a:gd name="T4" fmla="*/ 22 w 124"/>
                <a:gd name="T5" fmla="*/ 89 h 111"/>
                <a:gd name="T6" fmla="*/ 0 w 124"/>
                <a:gd name="T7" fmla="*/ 40 h 111"/>
                <a:gd name="T8" fmla="*/ 15 w 124"/>
                <a:gd name="T9" fmla="*/ 16 h 111"/>
                <a:gd name="T10" fmla="*/ 31 w 124"/>
                <a:gd name="T11" fmla="*/ 27 h 111"/>
                <a:gd name="T12" fmla="*/ 36 w 124"/>
                <a:gd name="T13" fmla="*/ 19 h 111"/>
                <a:gd name="T14" fmla="*/ 57 w 124"/>
                <a:gd name="T15" fmla="*/ 22 h 111"/>
                <a:gd name="T16" fmla="*/ 79 w 124"/>
                <a:gd name="T17" fmla="*/ 0 h 111"/>
                <a:gd name="T18" fmla="*/ 86 w 124"/>
                <a:gd name="T19" fmla="*/ 10 h 111"/>
                <a:gd name="T20" fmla="*/ 89 w 124"/>
                <a:gd name="T21" fmla="*/ 29 h 111"/>
                <a:gd name="T22" fmla="*/ 100 w 124"/>
                <a:gd name="T23" fmla="*/ 37 h 111"/>
                <a:gd name="T24" fmla="*/ 108 w 124"/>
                <a:gd name="T25" fmla="*/ 61 h 111"/>
                <a:gd name="T26" fmla="*/ 124 w 124"/>
                <a:gd name="T27" fmla="*/ 68 h 111"/>
                <a:gd name="T28" fmla="*/ 100 w 124"/>
                <a:gd name="T29" fmla="*/ 103 h 111"/>
                <a:gd name="T30" fmla="*/ 78 w 124"/>
                <a:gd name="T31" fmla="*/ 89 h 111"/>
                <a:gd name="T32" fmla="*/ 79 w 124"/>
                <a:gd name="T33" fmla="*/ 100 h 111"/>
                <a:gd name="T34" fmla="*/ 68 w 124"/>
                <a:gd name="T35" fmla="*/ 111 h 111"/>
                <a:gd name="T36" fmla="*/ 54 w 124"/>
                <a:gd name="T37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4" h="111">
                  <a:moveTo>
                    <a:pt x="54" y="111"/>
                  </a:moveTo>
                  <a:lnTo>
                    <a:pt x="42" y="107"/>
                  </a:lnTo>
                  <a:lnTo>
                    <a:pt x="22" y="89"/>
                  </a:lnTo>
                  <a:lnTo>
                    <a:pt x="0" y="40"/>
                  </a:lnTo>
                  <a:lnTo>
                    <a:pt x="15" y="16"/>
                  </a:lnTo>
                  <a:lnTo>
                    <a:pt x="31" y="27"/>
                  </a:lnTo>
                  <a:lnTo>
                    <a:pt x="36" y="19"/>
                  </a:lnTo>
                  <a:lnTo>
                    <a:pt x="57" y="22"/>
                  </a:lnTo>
                  <a:lnTo>
                    <a:pt x="79" y="0"/>
                  </a:lnTo>
                  <a:lnTo>
                    <a:pt x="86" y="10"/>
                  </a:lnTo>
                  <a:lnTo>
                    <a:pt x="89" y="29"/>
                  </a:lnTo>
                  <a:lnTo>
                    <a:pt x="100" y="37"/>
                  </a:lnTo>
                  <a:lnTo>
                    <a:pt x="108" y="61"/>
                  </a:lnTo>
                  <a:lnTo>
                    <a:pt x="124" y="68"/>
                  </a:lnTo>
                  <a:lnTo>
                    <a:pt x="100" y="103"/>
                  </a:lnTo>
                  <a:lnTo>
                    <a:pt x="78" y="89"/>
                  </a:lnTo>
                  <a:lnTo>
                    <a:pt x="79" y="100"/>
                  </a:lnTo>
                  <a:lnTo>
                    <a:pt x="68" y="111"/>
                  </a:lnTo>
                  <a:lnTo>
                    <a:pt x="54" y="111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134" name="Freeform 309">
              <a:extLst>
                <a:ext uri="{FF2B5EF4-FFF2-40B4-BE49-F238E27FC236}">
                  <a16:creationId xmlns:a16="http://schemas.microsoft.com/office/drawing/2014/main" id="{1E4F7D70-61B9-4DB5-94EB-AF39396910C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55123" y="5511510"/>
              <a:ext cx="28575" cy="76200"/>
            </a:xfrm>
            <a:custGeom>
              <a:avLst/>
              <a:gdLst>
                <a:gd name="T0" fmla="*/ 9 w 18"/>
                <a:gd name="T1" fmla="*/ 12 h 48"/>
                <a:gd name="T2" fmla="*/ 2 w 18"/>
                <a:gd name="T3" fmla="*/ 10 h 48"/>
                <a:gd name="T4" fmla="*/ 0 w 18"/>
                <a:gd name="T5" fmla="*/ 8 h 48"/>
                <a:gd name="T6" fmla="*/ 0 w 18"/>
                <a:gd name="T7" fmla="*/ 4 h 48"/>
                <a:gd name="T8" fmla="*/ 1 w 18"/>
                <a:gd name="T9" fmla="*/ 2 h 48"/>
                <a:gd name="T10" fmla="*/ 5 w 18"/>
                <a:gd name="T11" fmla="*/ 0 h 48"/>
                <a:gd name="T12" fmla="*/ 12 w 18"/>
                <a:gd name="T13" fmla="*/ 4 h 48"/>
                <a:gd name="T14" fmla="*/ 14 w 18"/>
                <a:gd name="T15" fmla="*/ 6 h 48"/>
                <a:gd name="T16" fmla="*/ 17 w 18"/>
                <a:gd name="T17" fmla="*/ 7 h 48"/>
                <a:gd name="T18" fmla="*/ 18 w 18"/>
                <a:gd name="T19" fmla="*/ 8 h 48"/>
                <a:gd name="T20" fmla="*/ 18 w 18"/>
                <a:gd name="T21" fmla="*/ 11 h 48"/>
                <a:gd name="T22" fmla="*/ 17 w 18"/>
                <a:gd name="T23" fmla="*/ 12 h 48"/>
                <a:gd name="T24" fmla="*/ 9 w 18"/>
                <a:gd name="T25" fmla="*/ 12 h 48"/>
                <a:gd name="T26" fmla="*/ 7 w 18"/>
                <a:gd name="T27" fmla="*/ 48 h 48"/>
                <a:gd name="T28" fmla="*/ 6 w 18"/>
                <a:gd name="T29" fmla="*/ 46 h 48"/>
                <a:gd name="T30" fmla="*/ 5 w 18"/>
                <a:gd name="T31" fmla="*/ 43 h 48"/>
                <a:gd name="T32" fmla="*/ 7 w 18"/>
                <a:gd name="T33" fmla="*/ 38 h 48"/>
                <a:gd name="T34" fmla="*/ 7 w 18"/>
                <a:gd name="T35" fmla="*/ 36 h 48"/>
                <a:gd name="T36" fmla="*/ 7 w 18"/>
                <a:gd name="T37" fmla="*/ 34 h 48"/>
                <a:gd name="T38" fmla="*/ 4 w 18"/>
                <a:gd name="T39" fmla="*/ 32 h 48"/>
                <a:gd name="T40" fmla="*/ 2 w 18"/>
                <a:gd name="T41" fmla="*/ 30 h 48"/>
                <a:gd name="T42" fmla="*/ 4 w 18"/>
                <a:gd name="T43" fmla="*/ 26 h 48"/>
                <a:gd name="T44" fmla="*/ 7 w 18"/>
                <a:gd name="T45" fmla="*/ 22 h 48"/>
                <a:gd name="T46" fmla="*/ 11 w 18"/>
                <a:gd name="T47" fmla="*/ 20 h 48"/>
                <a:gd name="T48" fmla="*/ 14 w 18"/>
                <a:gd name="T49" fmla="*/ 19 h 48"/>
                <a:gd name="T50" fmla="*/ 16 w 18"/>
                <a:gd name="T51" fmla="*/ 20 h 48"/>
                <a:gd name="T52" fmla="*/ 16 w 18"/>
                <a:gd name="T53" fmla="*/ 24 h 48"/>
                <a:gd name="T54" fmla="*/ 14 w 18"/>
                <a:gd name="T55" fmla="*/ 28 h 48"/>
                <a:gd name="T56" fmla="*/ 14 w 18"/>
                <a:gd name="T57" fmla="*/ 30 h 48"/>
                <a:gd name="T58" fmla="*/ 16 w 18"/>
                <a:gd name="T59" fmla="*/ 32 h 48"/>
                <a:gd name="T60" fmla="*/ 17 w 18"/>
                <a:gd name="T61" fmla="*/ 36 h 48"/>
                <a:gd name="T62" fmla="*/ 14 w 18"/>
                <a:gd name="T63" fmla="*/ 42 h 48"/>
                <a:gd name="T64" fmla="*/ 9 w 18"/>
                <a:gd name="T65" fmla="*/ 48 h 48"/>
                <a:gd name="T66" fmla="*/ 7 w 18"/>
                <a:gd name="T67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8" h="48">
                  <a:moveTo>
                    <a:pt x="9" y="12"/>
                  </a:moveTo>
                  <a:lnTo>
                    <a:pt x="2" y="10"/>
                  </a:lnTo>
                  <a:lnTo>
                    <a:pt x="0" y="8"/>
                  </a:lnTo>
                  <a:lnTo>
                    <a:pt x="0" y="4"/>
                  </a:lnTo>
                  <a:lnTo>
                    <a:pt x="1" y="2"/>
                  </a:lnTo>
                  <a:lnTo>
                    <a:pt x="5" y="0"/>
                  </a:lnTo>
                  <a:lnTo>
                    <a:pt x="12" y="4"/>
                  </a:lnTo>
                  <a:lnTo>
                    <a:pt x="14" y="6"/>
                  </a:lnTo>
                  <a:lnTo>
                    <a:pt x="17" y="7"/>
                  </a:lnTo>
                  <a:lnTo>
                    <a:pt x="18" y="8"/>
                  </a:lnTo>
                  <a:lnTo>
                    <a:pt x="18" y="11"/>
                  </a:lnTo>
                  <a:lnTo>
                    <a:pt x="17" y="12"/>
                  </a:lnTo>
                  <a:lnTo>
                    <a:pt x="9" y="12"/>
                  </a:lnTo>
                  <a:close/>
                  <a:moveTo>
                    <a:pt x="7" y="48"/>
                  </a:moveTo>
                  <a:lnTo>
                    <a:pt x="6" y="46"/>
                  </a:lnTo>
                  <a:lnTo>
                    <a:pt x="5" y="43"/>
                  </a:lnTo>
                  <a:lnTo>
                    <a:pt x="7" y="38"/>
                  </a:lnTo>
                  <a:lnTo>
                    <a:pt x="7" y="36"/>
                  </a:lnTo>
                  <a:lnTo>
                    <a:pt x="7" y="34"/>
                  </a:lnTo>
                  <a:lnTo>
                    <a:pt x="4" y="32"/>
                  </a:lnTo>
                  <a:lnTo>
                    <a:pt x="2" y="30"/>
                  </a:lnTo>
                  <a:lnTo>
                    <a:pt x="4" y="26"/>
                  </a:lnTo>
                  <a:lnTo>
                    <a:pt x="7" y="22"/>
                  </a:lnTo>
                  <a:lnTo>
                    <a:pt x="11" y="20"/>
                  </a:lnTo>
                  <a:lnTo>
                    <a:pt x="14" y="19"/>
                  </a:lnTo>
                  <a:lnTo>
                    <a:pt x="16" y="20"/>
                  </a:lnTo>
                  <a:lnTo>
                    <a:pt x="16" y="24"/>
                  </a:lnTo>
                  <a:lnTo>
                    <a:pt x="14" y="28"/>
                  </a:lnTo>
                  <a:lnTo>
                    <a:pt x="14" y="30"/>
                  </a:lnTo>
                  <a:lnTo>
                    <a:pt x="16" y="32"/>
                  </a:lnTo>
                  <a:lnTo>
                    <a:pt x="17" y="36"/>
                  </a:lnTo>
                  <a:lnTo>
                    <a:pt x="14" y="42"/>
                  </a:lnTo>
                  <a:lnTo>
                    <a:pt x="9" y="48"/>
                  </a:lnTo>
                  <a:lnTo>
                    <a:pt x="7" y="48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135" name="Freeform 310">
              <a:extLst>
                <a:ext uri="{FF2B5EF4-FFF2-40B4-BE49-F238E27FC236}">
                  <a16:creationId xmlns:a16="http://schemas.microsoft.com/office/drawing/2014/main" id="{BC38EA2B-F0A5-4E11-A721-218C2BDFF07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75811" y="4203410"/>
              <a:ext cx="165100" cy="179388"/>
            </a:xfrm>
            <a:custGeom>
              <a:avLst/>
              <a:gdLst>
                <a:gd name="T0" fmla="*/ 2 w 104"/>
                <a:gd name="T1" fmla="*/ 9 h 113"/>
                <a:gd name="T2" fmla="*/ 0 w 104"/>
                <a:gd name="T3" fmla="*/ 4 h 113"/>
                <a:gd name="T4" fmla="*/ 5 w 104"/>
                <a:gd name="T5" fmla="*/ 0 h 113"/>
                <a:gd name="T6" fmla="*/ 11 w 104"/>
                <a:gd name="T7" fmla="*/ 1 h 113"/>
                <a:gd name="T8" fmla="*/ 12 w 104"/>
                <a:gd name="T9" fmla="*/ 8 h 113"/>
                <a:gd name="T10" fmla="*/ 5 w 104"/>
                <a:gd name="T11" fmla="*/ 11 h 113"/>
                <a:gd name="T12" fmla="*/ 19 w 104"/>
                <a:gd name="T13" fmla="*/ 37 h 113"/>
                <a:gd name="T14" fmla="*/ 19 w 104"/>
                <a:gd name="T15" fmla="*/ 35 h 113"/>
                <a:gd name="T16" fmla="*/ 26 w 104"/>
                <a:gd name="T17" fmla="*/ 24 h 113"/>
                <a:gd name="T18" fmla="*/ 38 w 104"/>
                <a:gd name="T19" fmla="*/ 23 h 113"/>
                <a:gd name="T20" fmla="*/ 39 w 104"/>
                <a:gd name="T21" fmla="*/ 29 h 113"/>
                <a:gd name="T22" fmla="*/ 29 w 104"/>
                <a:gd name="T23" fmla="*/ 33 h 113"/>
                <a:gd name="T24" fmla="*/ 22 w 104"/>
                <a:gd name="T25" fmla="*/ 38 h 113"/>
                <a:gd name="T26" fmla="*/ 41 w 104"/>
                <a:gd name="T27" fmla="*/ 55 h 113"/>
                <a:gd name="T28" fmla="*/ 37 w 104"/>
                <a:gd name="T29" fmla="*/ 53 h 113"/>
                <a:gd name="T30" fmla="*/ 28 w 104"/>
                <a:gd name="T31" fmla="*/ 51 h 113"/>
                <a:gd name="T32" fmla="*/ 23 w 104"/>
                <a:gd name="T33" fmla="*/ 45 h 113"/>
                <a:gd name="T34" fmla="*/ 34 w 104"/>
                <a:gd name="T35" fmla="*/ 38 h 113"/>
                <a:gd name="T36" fmla="*/ 43 w 104"/>
                <a:gd name="T37" fmla="*/ 41 h 113"/>
                <a:gd name="T38" fmla="*/ 52 w 104"/>
                <a:gd name="T39" fmla="*/ 39 h 113"/>
                <a:gd name="T40" fmla="*/ 55 w 104"/>
                <a:gd name="T41" fmla="*/ 47 h 113"/>
                <a:gd name="T42" fmla="*/ 49 w 104"/>
                <a:gd name="T43" fmla="*/ 55 h 113"/>
                <a:gd name="T44" fmla="*/ 51 w 104"/>
                <a:gd name="T45" fmla="*/ 113 h 113"/>
                <a:gd name="T46" fmla="*/ 20 w 104"/>
                <a:gd name="T47" fmla="*/ 56 h 113"/>
                <a:gd name="T48" fmla="*/ 41 w 104"/>
                <a:gd name="T49" fmla="*/ 62 h 113"/>
                <a:gd name="T50" fmla="*/ 52 w 104"/>
                <a:gd name="T51" fmla="*/ 62 h 113"/>
                <a:gd name="T52" fmla="*/ 55 w 104"/>
                <a:gd name="T53" fmla="*/ 59 h 113"/>
                <a:gd name="T54" fmla="*/ 61 w 104"/>
                <a:gd name="T55" fmla="*/ 47 h 113"/>
                <a:gd name="T56" fmla="*/ 72 w 104"/>
                <a:gd name="T57" fmla="*/ 43 h 113"/>
                <a:gd name="T58" fmla="*/ 72 w 104"/>
                <a:gd name="T59" fmla="*/ 37 h 113"/>
                <a:gd name="T60" fmla="*/ 102 w 104"/>
                <a:gd name="T61" fmla="*/ 57 h 113"/>
                <a:gd name="T62" fmla="*/ 98 w 104"/>
                <a:gd name="T63" fmla="*/ 75 h 113"/>
                <a:gd name="T64" fmla="*/ 104 w 104"/>
                <a:gd name="T65" fmla="*/ 92 h 113"/>
                <a:gd name="T66" fmla="*/ 51 w 104"/>
                <a:gd name="T67" fmla="*/ 113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04" h="113">
                  <a:moveTo>
                    <a:pt x="5" y="11"/>
                  </a:moveTo>
                  <a:lnTo>
                    <a:pt x="2" y="9"/>
                  </a:lnTo>
                  <a:lnTo>
                    <a:pt x="1" y="7"/>
                  </a:lnTo>
                  <a:lnTo>
                    <a:pt x="0" y="4"/>
                  </a:lnTo>
                  <a:lnTo>
                    <a:pt x="3" y="0"/>
                  </a:lnTo>
                  <a:lnTo>
                    <a:pt x="5" y="0"/>
                  </a:lnTo>
                  <a:lnTo>
                    <a:pt x="8" y="0"/>
                  </a:lnTo>
                  <a:lnTo>
                    <a:pt x="11" y="1"/>
                  </a:lnTo>
                  <a:lnTo>
                    <a:pt x="12" y="4"/>
                  </a:lnTo>
                  <a:lnTo>
                    <a:pt x="12" y="8"/>
                  </a:lnTo>
                  <a:lnTo>
                    <a:pt x="9" y="11"/>
                  </a:lnTo>
                  <a:lnTo>
                    <a:pt x="5" y="11"/>
                  </a:lnTo>
                  <a:close/>
                  <a:moveTo>
                    <a:pt x="22" y="38"/>
                  </a:moveTo>
                  <a:lnTo>
                    <a:pt x="19" y="37"/>
                  </a:lnTo>
                  <a:lnTo>
                    <a:pt x="19" y="36"/>
                  </a:lnTo>
                  <a:lnTo>
                    <a:pt x="19" y="35"/>
                  </a:lnTo>
                  <a:lnTo>
                    <a:pt x="22" y="28"/>
                  </a:lnTo>
                  <a:lnTo>
                    <a:pt x="26" y="24"/>
                  </a:lnTo>
                  <a:lnTo>
                    <a:pt x="35" y="21"/>
                  </a:lnTo>
                  <a:lnTo>
                    <a:pt x="38" y="23"/>
                  </a:lnTo>
                  <a:lnTo>
                    <a:pt x="40" y="26"/>
                  </a:lnTo>
                  <a:lnTo>
                    <a:pt x="39" y="29"/>
                  </a:lnTo>
                  <a:lnTo>
                    <a:pt x="37" y="31"/>
                  </a:lnTo>
                  <a:lnTo>
                    <a:pt x="29" y="33"/>
                  </a:lnTo>
                  <a:lnTo>
                    <a:pt x="25" y="36"/>
                  </a:lnTo>
                  <a:lnTo>
                    <a:pt x="22" y="38"/>
                  </a:lnTo>
                  <a:close/>
                  <a:moveTo>
                    <a:pt x="47" y="56"/>
                  </a:moveTo>
                  <a:lnTo>
                    <a:pt x="41" y="55"/>
                  </a:lnTo>
                  <a:lnTo>
                    <a:pt x="40" y="54"/>
                  </a:lnTo>
                  <a:lnTo>
                    <a:pt x="37" y="53"/>
                  </a:lnTo>
                  <a:lnTo>
                    <a:pt x="34" y="51"/>
                  </a:lnTo>
                  <a:lnTo>
                    <a:pt x="28" y="51"/>
                  </a:lnTo>
                  <a:lnTo>
                    <a:pt x="25" y="50"/>
                  </a:lnTo>
                  <a:lnTo>
                    <a:pt x="23" y="45"/>
                  </a:lnTo>
                  <a:lnTo>
                    <a:pt x="26" y="43"/>
                  </a:lnTo>
                  <a:lnTo>
                    <a:pt x="34" y="38"/>
                  </a:lnTo>
                  <a:lnTo>
                    <a:pt x="38" y="38"/>
                  </a:lnTo>
                  <a:lnTo>
                    <a:pt x="43" y="41"/>
                  </a:lnTo>
                  <a:lnTo>
                    <a:pt x="47" y="42"/>
                  </a:lnTo>
                  <a:lnTo>
                    <a:pt x="52" y="39"/>
                  </a:lnTo>
                  <a:lnTo>
                    <a:pt x="55" y="40"/>
                  </a:lnTo>
                  <a:lnTo>
                    <a:pt x="55" y="47"/>
                  </a:lnTo>
                  <a:lnTo>
                    <a:pt x="52" y="51"/>
                  </a:lnTo>
                  <a:lnTo>
                    <a:pt x="49" y="55"/>
                  </a:lnTo>
                  <a:lnTo>
                    <a:pt x="47" y="56"/>
                  </a:lnTo>
                  <a:close/>
                  <a:moveTo>
                    <a:pt x="51" y="113"/>
                  </a:moveTo>
                  <a:lnTo>
                    <a:pt x="29" y="91"/>
                  </a:lnTo>
                  <a:lnTo>
                    <a:pt x="20" y="56"/>
                  </a:lnTo>
                  <a:lnTo>
                    <a:pt x="40" y="62"/>
                  </a:lnTo>
                  <a:lnTo>
                    <a:pt x="41" y="62"/>
                  </a:lnTo>
                  <a:lnTo>
                    <a:pt x="48" y="63"/>
                  </a:lnTo>
                  <a:lnTo>
                    <a:pt x="52" y="62"/>
                  </a:lnTo>
                  <a:lnTo>
                    <a:pt x="54" y="61"/>
                  </a:lnTo>
                  <a:lnTo>
                    <a:pt x="55" y="59"/>
                  </a:lnTo>
                  <a:lnTo>
                    <a:pt x="59" y="48"/>
                  </a:lnTo>
                  <a:lnTo>
                    <a:pt x="61" y="47"/>
                  </a:lnTo>
                  <a:lnTo>
                    <a:pt x="69" y="46"/>
                  </a:lnTo>
                  <a:lnTo>
                    <a:pt x="72" y="43"/>
                  </a:lnTo>
                  <a:lnTo>
                    <a:pt x="73" y="40"/>
                  </a:lnTo>
                  <a:lnTo>
                    <a:pt x="72" y="37"/>
                  </a:lnTo>
                  <a:lnTo>
                    <a:pt x="93" y="41"/>
                  </a:lnTo>
                  <a:lnTo>
                    <a:pt x="102" y="57"/>
                  </a:lnTo>
                  <a:lnTo>
                    <a:pt x="96" y="64"/>
                  </a:lnTo>
                  <a:lnTo>
                    <a:pt x="98" y="75"/>
                  </a:lnTo>
                  <a:lnTo>
                    <a:pt x="98" y="85"/>
                  </a:lnTo>
                  <a:lnTo>
                    <a:pt x="104" y="92"/>
                  </a:lnTo>
                  <a:lnTo>
                    <a:pt x="100" y="106"/>
                  </a:lnTo>
                  <a:lnTo>
                    <a:pt x="51" y="113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136" name="Freeform 311">
              <a:extLst>
                <a:ext uri="{FF2B5EF4-FFF2-40B4-BE49-F238E27FC236}">
                  <a16:creationId xmlns:a16="http://schemas.microsoft.com/office/drawing/2014/main" id="{F7FB43D2-379E-46C1-B622-7F4E8782E25B}"/>
                </a:ext>
              </a:extLst>
            </p:cNvPr>
            <p:cNvSpPr>
              <a:spLocks/>
            </p:cNvSpPr>
            <p:nvPr/>
          </p:nvSpPr>
          <p:spPr bwMode="auto">
            <a:xfrm>
              <a:off x="9007611" y="2806410"/>
              <a:ext cx="246063" cy="252413"/>
            </a:xfrm>
            <a:custGeom>
              <a:avLst/>
              <a:gdLst>
                <a:gd name="T0" fmla="*/ 25 w 155"/>
                <a:gd name="T1" fmla="*/ 159 h 159"/>
                <a:gd name="T2" fmla="*/ 18 w 155"/>
                <a:gd name="T3" fmla="*/ 157 h 159"/>
                <a:gd name="T4" fmla="*/ 7 w 155"/>
                <a:gd name="T5" fmla="*/ 150 h 159"/>
                <a:gd name="T6" fmla="*/ 0 w 155"/>
                <a:gd name="T7" fmla="*/ 119 h 159"/>
                <a:gd name="T8" fmla="*/ 4 w 155"/>
                <a:gd name="T9" fmla="*/ 102 h 159"/>
                <a:gd name="T10" fmla="*/ 4 w 155"/>
                <a:gd name="T11" fmla="*/ 94 h 159"/>
                <a:gd name="T12" fmla="*/ 1 w 155"/>
                <a:gd name="T13" fmla="*/ 88 h 159"/>
                <a:gd name="T14" fmla="*/ 2 w 155"/>
                <a:gd name="T15" fmla="*/ 78 h 159"/>
                <a:gd name="T16" fmla="*/ 9 w 155"/>
                <a:gd name="T17" fmla="*/ 74 h 159"/>
                <a:gd name="T18" fmla="*/ 11 w 155"/>
                <a:gd name="T19" fmla="*/ 69 h 159"/>
                <a:gd name="T20" fmla="*/ 19 w 155"/>
                <a:gd name="T21" fmla="*/ 62 h 159"/>
                <a:gd name="T22" fmla="*/ 35 w 155"/>
                <a:gd name="T23" fmla="*/ 77 h 159"/>
                <a:gd name="T24" fmla="*/ 52 w 155"/>
                <a:gd name="T25" fmla="*/ 70 h 159"/>
                <a:gd name="T26" fmla="*/ 61 w 155"/>
                <a:gd name="T27" fmla="*/ 66 h 159"/>
                <a:gd name="T28" fmla="*/ 67 w 155"/>
                <a:gd name="T29" fmla="*/ 61 h 159"/>
                <a:gd name="T30" fmla="*/ 75 w 155"/>
                <a:gd name="T31" fmla="*/ 56 h 159"/>
                <a:gd name="T32" fmla="*/ 77 w 155"/>
                <a:gd name="T33" fmla="*/ 43 h 159"/>
                <a:gd name="T34" fmla="*/ 100 w 155"/>
                <a:gd name="T35" fmla="*/ 36 h 159"/>
                <a:gd name="T36" fmla="*/ 115 w 155"/>
                <a:gd name="T37" fmla="*/ 14 h 159"/>
                <a:gd name="T38" fmla="*/ 125 w 155"/>
                <a:gd name="T39" fmla="*/ 3 h 159"/>
                <a:gd name="T40" fmla="*/ 136 w 155"/>
                <a:gd name="T41" fmla="*/ 0 h 159"/>
                <a:gd name="T42" fmla="*/ 151 w 155"/>
                <a:gd name="T43" fmla="*/ 4 h 159"/>
                <a:gd name="T44" fmla="*/ 155 w 155"/>
                <a:gd name="T45" fmla="*/ 80 h 159"/>
                <a:gd name="T46" fmla="*/ 125 w 155"/>
                <a:gd name="T47" fmla="*/ 118 h 159"/>
                <a:gd name="T48" fmla="*/ 47 w 155"/>
                <a:gd name="T49" fmla="*/ 143 h 159"/>
                <a:gd name="T50" fmla="*/ 28 w 155"/>
                <a:gd name="T51" fmla="*/ 148 h 159"/>
                <a:gd name="T52" fmla="*/ 25 w 155"/>
                <a:gd name="T53" fmla="*/ 159 h 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5" h="159">
                  <a:moveTo>
                    <a:pt x="25" y="159"/>
                  </a:moveTo>
                  <a:lnTo>
                    <a:pt x="18" y="157"/>
                  </a:lnTo>
                  <a:lnTo>
                    <a:pt x="7" y="150"/>
                  </a:lnTo>
                  <a:lnTo>
                    <a:pt x="0" y="119"/>
                  </a:lnTo>
                  <a:lnTo>
                    <a:pt x="4" y="102"/>
                  </a:lnTo>
                  <a:lnTo>
                    <a:pt x="4" y="94"/>
                  </a:lnTo>
                  <a:lnTo>
                    <a:pt x="1" y="88"/>
                  </a:lnTo>
                  <a:lnTo>
                    <a:pt x="2" y="78"/>
                  </a:lnTo>
                  <a:lnTo>
                    <a:pt x="9" y="74"/>
                  </a:lnTo>
                  <a:lnTo>
                    <a:pt x="11" y="69"/>
                  </a:lnTo>
                  <a:lnTo>
                    <a:pt x="19" y="62"/>
                  </a:lnTo>
                  <a:lnTo>
                    <a:pt x="35" y="77"/>
                  </a:lnTo>
                  <a:lnTo>
                    <a:pt x="52" y="70"/>
                  </a:lnTo>
                  <a:lnTo>
                    <a:pt x="61" y="66"/>
                  </a:lnTo>
                  <a:lnTo>
                    <a:pt x="67" y="61"/>
                  </a:lnTo>
                  <a:lnTo>
                    <a:pt x="75" y="56"/>
                  </a:lnTo>
                  <a:lnTo>
                    <a:pt x="77" y="43"/>
                  </a:lnTo>
                  <a:lnTo>
                    <a:pt x="100" y="36"/>
                  </a:lnTo>
                  <a:lnTo>
                    <a:pt x="115" y="14"/>
                  </a:lnTo>
                  <a:lnTo>
                    <a:pt x="125" y="3"/>
                  </a:lnTo>
                  <a:lnTo>
                    <a:pt x="136" y="0"/>
                  </a:lnTo>
                  <a:lnTo>
                    <a:pt x="151" y="4"/>
                  </a:lnTo>
                  <a:lnTo>
                    <a:pt x="155" y="80"/>
                  </a:lnTo>
                  <a:lnTo>
                    <a:pt x="125" y="118"/>
                  </a:lnTo>
                  <a:lnTo>
                    <a:pt x="47" y="143"/>
                  </a:lnTo>
                  <a:lnTo>
                    <a:pt x="28" y="148"/>
                  </a:lnTo>
                  <a:lnTo>
                    <a:pt x="25" y="159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137" name="Freeform 312">
              <a:extLst>
                <a:ext uri="{FF2B5EF4-FFF2-40B4-BE49-F238E27FC236}">
                  <a16:creationId xmlns:a16="http://schemas.microsoft.com/office/drawing/2014/main" id="{E723FCC7-5065-4632-9FC5-11C9A2DD0D20}"/>
                </a:ext>
              </a:extLst>
            </p:cNvPr>
            <p:cNvSpPr>
              <a:spLocks/>
            </p:cNvSpPr>
            <p:nvPr/>
          </p:nvSpPr>
          <p:spPr bwMode="auto">
            <a:xfrm>
              <a:off x="9080636" y="3920835"/>
              <a:ext cx="136525" cy="104775"/>
            </a:xfrm>
            <a:custGeom>
              <a:avLst/>
              <a:gdLst>
                <a:gd name="T0" fmla="*/ 39 w 86"/>
                <a:gd name="T1" fmla="*/ 66 h 66"/>
                <a:gd name="T2" fmla="*/ 0 w 86"/>
                <a:gd name="T3" fmla="*/ 44 h 66"/>
                <a:gd name="T4" fmla="*/ 5 w 86"/>
                <a:gd name="T5" fmla="*/ 39 h 66"/>
                <a:gd name="T6" fmla="*/ 10 w 86"/>
                <a:gd name="T7" fmla="*/ 10 h 66"/>
                <a:gd name="T8" fmla="*/ 35 w 86"/>
                <a:gd name="T9" fmla="*/ 0 h 66"/>
                <a:gd name="T10" fmla="*/ 72 w 86"/>
                <a:gd name="T11" fmla="*/ 23 h 66"/>
                <a:gd name="T12" fmla="*/ 86 w 86"/>
                <a:gd name="T13" fmla="*/ 35 h 66"/>
                <a:gd name="T14" fmla="*/ 72 w 86"/>
                <a:gd name="T15" fmla="*/ 57 h 66"/>
                <a:gd name="T16" fmla="*/ 52 w 86"/>
                <a:gd name="T17" fmla="*/ 54 h 66"/>
                <a:gd name="T18" fmla="*/ 39 w 86"/>
                <a:gd name="T19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6" h="66">
                  <a:moveTo>
                    <a:pt x="39" y="66"/>
                  </a:moveTo>
                  <a:lnTo>
                    <a:pt x="0" y="44"/>
                  </a:lnTo>
                  <a:lnTo>
                    <a:pt x="5" y="39"/>
                  </a:lnTo>
                  <a:lnTo>
                    <a:pt x="10" y="10"/>
                  </a:lnTo>
                  <a:lnTo>
                    <a:pt x="35" y="0"/>
                  </a:lnTo>
                  <a:lnTo>
                    <a:pt x="72" y="23"/>
                  </a:lnTo>
                  <a:lnTo>
                    <a:pt x="86" y="35"/>
                  </a:lnTo>
                  <a:lnTo>
                    <a:pt x="72" y="57"/>
                  </a:lnTo>
                  <a:lnTo>
                    <a:pt x="52" y="54"/>
                  </a:lnTo>
                  <a:lnTo>
                    <a:pt x="39" y="66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138" name="Freeform 313">
              <a:extLst>
                <a:ext uri="{FF2B5EF4-FFF2-40B4-BE49-F238E27FC236}">
                  <a16:creationId xmlns:a16="http://schemas.microsoft.com/office/drawing/2014/main" id="{4C873A55-F59B-4351-894C-D0458237EAB1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0761" y="4789198"/>
              <a:ext cx="136525" cy="273050"/>
            </a:xfrm>
            <a:custGeom>
              <a:avLst/>
              <a:gdLst>
                <a:gd name="T0" fmla="*/ 55 w 86"/>
                <a:gd name="T1" fmla="*/ 172 h 172"/>
                <a:gd name="T2" fmla="*/ 42 w 86"/>
                <a:gd name="T3" fmla="*/ 171 h 172"/>
                <a:gd name="T4" fmla="*/ 29 w 86"/>
                <a:gd name="T5" fmla="*/ 160 h 172"/>
                <a:gd name="T6" fmla="*/ 36 w 86"/>
                <a:gd name="T7" fmla="*/ 157 h 172"/>
                <a:gd name="T8" fmla="*/ 39 w 86"/>
                <a:gd name="T9" fmla="*/ 126 h 172"/>
                <a:gd name="T10" fmla="*/ 16 w 86"/>
                <a:gd name="T11" fmla="*/ 142 h 172"/>
                <a:gd name="T12" fmla="*/ 14 w 86"/>
                <a:gd name="T13" fmla="*/ 133 h 172"/>
                <a:gd name="T14" fmla="*/ 0 w 86"/>
                <a:gd name="T15" fmla="*/ 135 h 172"/>
                <a:gd name="T16" fmla="*/ 2 w 86"/>
                <a:gd name="T17" fmla="*/ 114 h 172"/>
                <a:gd name="T18" fmla="*/ 21 w 86"/>
                <a:gd name="T19" fmla="*/ 108 h 172"/>
                <a:gd name="T20" fmla="*/ 19 w 86"/>
                <a:gd name="T21" fmla="*/ 101 h 172"/>
                <a:gd name="T22" fmla="*/ 29 w 86"/>
                <a:gd name="T23" fmla="*/ 94 h 172"/>
                <a:gd name="T24" fmla="*/ 52 w 86"/>
                <a:gd name="T25" fmla="*/ 93 h 172"/>
                <a:gd name="T26" fmla="*/ 53 w 86"/>
                <a:gd name="T27" fmla="*/ 84 h 172"/>
                <a:gd name="T28" fmla="*/ 35 w 86"/>
                <a:gd name="T29" fmla="*/ 78 h 172"/>
                <a:gd name="T30" fmla="*/ 35 w 86"/>
                <a:gd name="T31" fmla="*/ 66 h 172"/>
                <a:gd name="T32" fmla="*/ 18 w 86"/>
                <a:gd name="T33" fmla="*/ 56 h 172"/>
                <a:gd name="T34" fmla="*/ 27 w 86"/>
                <a:gd name="T35" fmla="*/ 23 h 172"/>
                <a:gd name="T36" fmla="*/ 18 w 86"/>
                <a:gd name="T37" fmla="*/ 20 h 172"/>
                <a:gd name="T38" fmla="*/ 28 w 86"/>
                <a:gd name="T39" fmla="*/ 4 h 172"/>
                <a:gd name="T40" fmla="*/ 35 w 86"/>
                <a:gd name="T41" fmla="*/ 0 h 172"/>
                <a:gd name="T42" fmla="*/ 55 w 86"/>
                <a:gd name="T43" fmla="*/ 18 h 172"/>
                <a:gd name="T44" fmla="*/ 67 w 86"/>
                <a:gd name="T45" fmla="*/ 22 h 172"/>
                <a:gd name="T46" fmla="*/ 69 w 86"/>
                <a:gd name="T47" fmla="*/ 36 h 172"/>
                <a:gd name="T48" fmla="*/ 86 w 86"/>
                <a:gd name="T49" fmla="*/ 59 h 172"/>
                <a:gd name="T50" fmla="*/ 86 w 86"/>
                <a:gd name="T51" fmla="*/ 91 h 172"/>
                <a:gd name="T52" fmla="*/ 67 w 86"/>
                <a:gd name="T53" fmla="*/ 135 h 172"/>
                <a:gd name="T54" fmla="*/ 71 w 86"/>
                <a:gd name="T55" fmla="*/ 171 h 172"/>
                <a:gd name="T56" fmla="*/ 55 w 86"/>
                <a:gd name="T57" fmla="*/ 172 h 1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6" h="172">
                  <a:moveTo>
                    <a:pt x="55" y="172"/>
                  </a:moveTo>
                  <a:lnTo>
                    <a:pt x="42" y="171"/>
                  </a:lnTo>
                  <a:lnTo>
                    <a:pt x="29" y="160"/>
                  </a:lnTo>
                  <a:lnTo>
                    <a:pt x="36" y="157"/>
                  </a:lnTo>
                  <a:lnTo>
                    <a:pt x="39" y="126"/>
                  </a:lnTo>
                  <a:lnTo>
                    <a:pt x="16" y="142"/>
                  </a:lnTo>
                  <a:lnTo>
                    <a:pt x="14" y="133"/>
                  </a:lnTo>
                  <a:lnTo>
                    <a:pt x="0" y="135"/>
                  </a:lnTo>
                  <a:lnTo>
                    <a:pt x="2" y="114"/>
                  </a:lnTo>
                  <a:lnTo>
                    <a:pt x="21" y="108"/>
                  </a:lnTo>
                  <a:lnTo>
                    <a:pt x="19" y="101"/>
                  </a:lnTo>
                  <a:lnTo>
                    <a:pt x="29" y="94"/>
                  </a:lnTo>
                  <a:lnTo>
                    <a:pt x="52" y="93"/>
                  </a:lnTo>
                  <a:lnTo>
                    <a:pt x="53" y="84"/>
                  </a:lnTo>
                  <a:lnTo>
                    <a:pt x="35" y="78"/>
                  </a:lnTo>
                  <a:lnTo>
                    <a:pt x="35" y="66"/>
                  </a:lnTo>
                  <a:lnTo>
                    <a:pt x="18" y="56"/>
                  </a:lnTo>
                  <a:lnTo>
                    <a:pt x="27" y="23"/>
                  </a:lnTo>
                  <a:lnTo>
                    <a:pt x="18" y="20"/>
                  </a:lnTo>
                  <a:lnTo>
                    <a:pt x="28" y="4"/>
                  </a:lnTo>
                  <a:lnTo>
                    <a:pt x="35" y="0"/>
                  </a:lnTo>
                  <a:lnTo>
                    <a:pt x="55" y="18"/>
                  </a:lnTo>
                  <a:lnTo>
                    <a:pt x="67" y="22"/>
                  </a:lnTo>
                  <a:lnTo>
                    <a:pt x="69" y="36"/>
                  </a:lnTo>
                  <a:lnTo>
                    <a:pt x="86" y="59"/>
                  </a:lnTo>
                  <a:lnTo>
                    <a:pt x="86" y="91"/>
                  </a:lnTo>
                  <a:lnTo>
                    <a:pt x="67" y="135"/>
                  </a:lnTo>
                  <a:lnTo>
                    <a:pt x="71" y="171"/>
                  </a:lnTo>
                  <a:lnTo>
                    <a:pt x="55" y="172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139" name="Freeform 314">
              <a:extLst>
                <a:ext uri="{FF2B5EF4-FFF2-40B4-BE49-F238E27FC236}">
                  <a16:creationId xmlns:a16="http://schemas.microsoft.com/office/drawing/2014/main" id="{77733E15-967C-4649-863D-8D6ECDB4E3FD}"/>
                </a:ext>
              </a:extLst>
            </p:cNvPr>
            <p:cNvSpPr>
              <a:spLocks/>
            </p:cNvSpPr>
            <p:nvPr/>
          </p:nvSpPr>
          <p:spPr bwMode="auto">
            <a:xfrm>
              <a:off x="8775836" y="5336885"/>
              <a:ext cx="55563" cy="76200"/>
            </a:xfrm>
            <a:custGeom>
              <a:avLst/>
              <a:gdLst>
                <a:gd name="T0" fmla="*/ 16 w 35"/>
                <a:gd name="T1" fmla="*/ 48 h 48"/>
                <a:gd name="T2" fmla="*/ 1 w 35"/>
                <a:gd name="T3" fmla="*/ 30 h 48"/>
                <a:gd name="T4" fmla="*/ 12 w 35"/>
                <a:gd name="T5" fmla="*/ 17 h 48"/>
                <a:gd name="T6" fmla="*/ 0 w 35"/>
                <a:gd name="T7" fmla="*/ 13 h 48"/>
                <a:gd name="T8" fmla="*/ 0 w 35"/>
                <a:gd name="T9" fmla="*/ 0 h 48"/>
                <a:gd name="T10" fmla="*/ 18 w 35"/>
                <a:gd name="T11" fmla="*/ 0 h 48"/>
                <a:gd name="T12" fmla="*/ 19 w 35"/>
                <a:gd name="T13" fmla="*/ 2 h 48"/>
                <a:gd name="T14" fmla="*/ 30 w 35"/>
                <a:gd name="T15" fmla="*/ 21 h 48"/>
                <a:gd name="T16" fmla="*/ 35 w 35"/>
                <a:gd name="T17" fmla="*/ 41 h 48"/>
                <a:gd name="T18" fmla="*/ 16 w 35"/>
                <a:gd name="T19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5" h="48">
                  <a:moveTo>
                    <a:pt x="16" y="48"/>
                  </a:moveTo>
                  <a:lnTo>
                    <a:pt x="1" y="30"/>
                  </a:lnTo>
                  <a:lnTo>
                    <a:pt x="12" y="17"/>
                  </a:lnTo>
                  <a:lnTo>
                    <a:pt x="0" y="1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9" y="2"/>
                  </a:lnTo>
                  <a:lnTo>
                    <a:pt x="30" y="21"/>
                  </a:lnTo>
                  <a:lnTo>
                    <a:pt x="35" y="41"/>
                  </a:lnTo>
                  <a:lnTo>
                    <a:pt x="16" y="48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140" name="Freeform 315">
              <a:extLst>
                <a:ext uri="{FF2B5EF4-FFF2-40B4-BE49-F238E27FC236}">
                  <a16:creationId xmlns:a16="http://schemas.microsoft.com/office/drawing/2014/main" id="{4A5E392D-AC68-4660-A5BE-462618E00980}"/>
                </a:ext>
              </a:extLst>
            </p:cNvPr>
            <p:cNvSpPr>
              <a:spLocks/>
            </p:cNvSpPr>
            <p:nvPr/>
          </p:nvSpPr>
          <p:spPr bwMode="auto">
            <a:xfrm>
              <a:off x="8956811" y="4538373"/>
              <a:ext cx="153988" cy="168275"/>
            </a:xfrm>
            <a:custGeom>
              <a:avLst/>
              <a:gdLst>
                <a:gd name="T0" fmla="*/ 21 w 97"/>
                <a:gd name="T1" fmla="*/ 106 h 106"/>
                <a:gd name="T2" fmla="*/ 10 w 97"/>
                <a:gd name="T3" fmla="*/ 98 h 106"/>
                <a:gd name="T4" fmla="*/ 7 w 97"/>
                <a:gd name="T5" fmla="*/ 79 h 106"/>
                <a:gd name="T6" fmla="*/ 0 w 97"/>
                <a:gd name="T7" fmla="*/ 69 h 106"/>
                <a:gd name="T8" fmla="*/ 21 w 97"/>
                <a:gd name="T9" fmla="*/ 47 h 106"/>
                <a:gd name="T10" fmla="*/ 16 w 97"/>
                <a:gd name="T11" fmla="*/ 0 h 106"/>
                <a:gd name="T12" fmla="*/ 29 w 97"/>
                <a:gd name="T13" fmla="*/ 4 h 106"/>
                <a:gd name="T14" fmla="*/ 39 w 97"/>
                <a:gd name="T15" fmla="*/ 16 h 106"/>
                <a:gd name="T16" fmla="*/ 53 w 97"/>
                <a:gd name="T17" fmla="*/ 19 h 106"/>
                <a:gd name="T18" fmla="*/ 56 w 97"/>
                <a:gd name="T19" fmla="*/ 9 h 106"/>
                <a:gd name="T20" fmla="*/ 59 w 97"/>
                <a:gd name="T21" fmla="*/ 1 h 106"/>
                <a:gd name="T22" fmla="*/ 71 w 97"/>
                <a:gd name="T23" fmla="*/ 16 h 106"/>
                <a:gd name="T24" fmla="*/ 89 w 97"/>
                <a:gd name="T25" fmla="*/ 21 h 106"/>
                <a:gd name="T26" fmla="*/ 97 w 97"/>
                <a:gd name="T27" fmla="*/ 27 h 106"/>
                <a:gd name="T28" fmla="*/ 90 w 97"/>
                <a:gd name="T29" fmla="*/ 37 h 106"/>
                <a:gd name="T30" fmla="*/ 93 w 97"/>
                <a:gd name="T31" fmla="*/ 48 h 106"/>
                <a:gd name="T32" fmla="*/ 89 w 97"/>
                <a:gd name="T33" fmla="*/ 64 h 106"/>
                <a:gd name="T34" fmla="*/ 78 w 97"/>
                <a:gd name="T35" fmla="*/ 75 h 106"/>
                <a:gd name="T36" fmla="*/ 63 w 97"/>
                <a:gd name="T37" fmla="*/ 73 h 106"/>
                <a:gd name="T38" fmla="*/ 57 w 97"/>
                <a:gd name="T39" fmla="*/ 83 h 106"/>
                <a:gd name="T40" fmla="*/ 47 w 97"/>
                <a:gd name="T41" fmla="*/ 74 h 106"/>
                <a:gd name="T42" fmla="*/ 21 w 97"/>
                <a:gd name="T43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7" h="106">
                  <a:moveTo>
                    <a:pt x="21" y="106"/>
                  </a:moveTo>
                  <a:lnTo>
                    <a:pt x="10" y="98"/>
                  </a:lnTo>
                  <a:lnTo>
                    <a:pt x="7" y="79"/>
                  </a:lnTo>
                  <a:lnTo>
                    <a:pt x="0" y="69"/>
                  </a:lnTo>
                  <a:lnTo>
                    <a:pt x="21" y="47"/>
                  </a:lnTo>
                  <a:lnTo>
                    <a:pt x="16" y="0"/>
                  </a:lnTo>
                  <a:lnTo>
                    <a:pt x="29" y="4"/>
                  </a:lnTo>
                  <a:lnTo>
                    <a:pt x="39" y="16"/>
                  </a:lnTo>
                  <a:lnTo>
                    <a:pt x="53" y="19"/>
                  </a:lnTo>
                  <a:lnTo>
                    <a:pt x="56" y="9"/>
                  </a:lnTo>
                  <a:lnTo>
                    <a:pt x="59" y="1"/>
                  </a:lnTo>
                  <a:lnTo>
                    <a:pt x="71" y="16"/>
                  </a:lnTo>
                  <a:lnTo>
                    <a:pt x="89" y="21"/>
                  </a:lnTo>
                  <a:lnTo>
                    <a:pt x="97" y="27"/>
                  </a:lnTo>
                  <a:lnTo>
                    <a:pt x="90" y="37"/>
                  </a:lnTo>
                  <a:lnTo>
                    <a:pt x="93" y="48"/>
                  </a:lnTo>
                  <a:lnTo>
                    <a:pt x="89" y="64"/>
                  </a:lnTo>
                  <a:lnTo>
                    <a:pt x="78" y="75"/>
                  </a:lnTo>
                  <a:lnTo>
                    <a:pt x="63" y="73"/>
                  </a:lnTo>
                  <a:lnTo>
                    <a:pt x="57" y="83"/>
                  </a:lnTo>
                  <a:lnTo>
                    <a:pt x="47" y="74"/>
                  </a:lnTo>
                  <a:lnTo>
                    <a:pt x="21" y="106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  <p:sp>
          <p:nvSpPr>
            <p:cNvPr id="141" name="Freeform 316">
              <a:extLst>
                <a:ext uri="{FF2B5EF4-FFF2-40B4-BE49-F238E27FC236}">
                  <a16:creationId xmlns:a16="http://schemas.microsoft.com/office/drawing/2014/main" id="{DCDC7AB6-9018-474D-9F57-1E13643AA11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8598" y="4476460"/>
              <a:ext cx="150813" cy="185738"/>
            </a:xfrm>
            <a:custGeom>
              <a:avLst/>
              <a:gdLst>
                <a:gd name="T0" fmla="*/ 26 w 95"/>
                <a:gd name="T1" fmla="*/ 117 h 117"/>
                <a:gd name="T2" fmla="*/ 18 w 95"/>
                <a:gd name="T3" fmla="*/ 99 h 117"/>
                <a:gd name="T4" fmla="*/ 0 w 95"/>
                <a:gd name="T5" fmla="*/ 101 h 117"/>
                <a:gd name="T6" fmla="*/ 2 w 95"/>
                <a:gd name="T7" fmla="*/ 52 h 117"/>
                <a:gd name="T8" fmla="*/ 28 w 95"/>
                <a:gd name="T9" fmla="*/ 38 h 117"/>
                <a:gd name="T10" fmla="*/ 13 w 95"/>
                <a:gd name="T11" fmla="*/ 16 h 117"/>
                <a:gd name="T12" fmla="*/ 30 w 95"/>
                <a:gd name="T13" fmla="*/ 0 h 117"/>
                <a:gd name="T14" fmla="*/ 57 w 95"/>
                <a:gd name="T15" fmla="*/ 13 h 117"/>
                <a:gd name="T16" fmla="*/ 75 w 95"/>
                <a:gd name="T17" fmla="*/ 9 h 117"/>
                <a:gd name="T18" fmla="*/ 87 w 95"/>
                <a:gd name="T19" fmla="*/ 14 h 117"/>
                <a:gd name="T20" fmla="*/ 85 w 95"/>
                <a:gd name="T21" fmla="*/ 21 h 117"/>
                <a:gd name="T22" fmla="*/ 69 w 95"/>
                <a:gd name="T23" fmla="*/ 27 h 117"/>
                <a:gd name="T24" fmla="*/ 75 w 95"/>
                <a:gd name="T25" fmla="*/ 40 h 117"/>
                <a:gd name="T26" fmla="*/ 83 w 95"/>
                <a:gd name="T27" fmla="*/ 45 h 117"/>
                <a:gd name="T28" fmla="*/ 83 w 95"/>
                <a:gd name="T29" fmla="*/ 58 h 117"/>
                <a:gd name="T30" fmla="*/ 95 w 95"/>
                <a:gd name="T31" fmla="*/ 67 h 117"/>
                <a:gd name="T32" fmla="*/ 79 w 95"/>
                <a:gd name="T33" fmla="*/ 87 h 117"/>
                <a:gd name="T34" fmla="*/ 69 w 95"/>
                <a:gd name="T35" fmla="*/ 92 h 117"/>
                <a:gd name="T36" fmla="*/ 57 w 95"/>
                <a:gd name="T37" fmla="*/ 108 h 117"/>
                <a:gd name="T38" fmla="*/ 45 w 95"/>
                <a:gd name="T39" fmla="*/ 109 h 117"/>
                <a:gd name="T40" fmla="*/ 26 w 95"/>
                <a:gd name="T41" fmla="*/ 11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5" h="117">
                  <a:moveTo>
                    <a:pt x="26" y="117"/>
                  </a:moveTo>
                  <a:lnTo>
                    <a:pt x="18" y="99"/>
                  </a:lnTo>
                  <a:lnTo>
                    <a:pt x="0" y="101"/>
                  </a:lnTo>
                  <a:lnTo>
                    <a:pt x="2" y="52"/>
                  </a:lnTo>
                  <a:lnTo>
                    <a:pt x="28" y="38"/>
                  </a:lnTo>
                  <a:lnTo>
                    <a:pt x="13" y="16"/>
                  </a:lnTo>
                  <a:lnTo>
                    <a:pt x="30" y="0"/>
                  </a:lnTo>
                  <a:lnTo>
                    <a:pt x="57" y="13"/>
                  </a:lnTo>
                  <a:lnTo>
                    <a:pt x="75" y="9"/>
                  </a:lnTo>
                  <a:lnTo>
                    <a:pt x="87" y="14"/>
                  </a:lnTo>
                  <a:lnTo>
                    <a:pt x="85" y="21"/>
                  </a:lnTo>
                  <a:lnTo>
                    <a:pt x="69" y="27"/>
                  </a:lnTo>
                  <a:lnTo>
                    <a:pt x="75" y="40"/>
                  </a:lnTo>
                  <a:lnTo>
                    <a:pt x="83" y="45"/>
                  </a:lnTo>
                  <a:lnTo>
                    <a:pt x="83" y="58"/>
                  </a:lnTo>
                  <a:lnTo>
                    <a:pt x="95" y="67"/>
                  </a:lnTo>
                  <a:lnTo>
                    <a:pt x="79" y="87"/>
                  </a:lnTo>
                  <a:lnTo>
                    <a:pt x="69" y="92"/>
                  </a:lnTo>
                  <a:lnTo>
                    <a:pt x="57" y="108"/>
                  </a:lnTo>
                  <a:lnTo>
                    <a:pt x="45" y="109"/>
                  </a:lnTo>
                  <a:lnTo>
                    <a:pt x="26" y="117"/>
                  </a:lnTo>
                  <a:close/>
                </a:path>
              </a:pathLst>
            </a:custGeom>
            <a:solidFill>
              <a:schemeClr val="bg1"/>
            </a:solidFill>
            <a:ln w="3175">
              <a:solidFill>
                <a:srgbClr val="6E6E6E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u="sng"/>
            </a:p>
          </p:txBody>
        </p:sp>
      </p:grp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626A643-B9EB-4BAD-AED9-1EBCDA21093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9611E00-70CF-894D-A5B5-0EA2F7152E33}" type="datetime1">
              <a:rPr lang="fi-FI" smtClean="0"/>
              <a:t>3.3.2023</a:t>
            </a:fld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77E1E90-EDA2-4BDC-A69A-F29A88108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D4E1746D-5486-4AA5-9201-0AD9F6988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z="3200" dirty="0">
                <a:latin typeface="Arial" panose="020B0604020202020204" pitchFamily="34" charset="0"/>
              </a:rPr>
              <a:t>   Turun seutu </a:t>
            </a:r>
            <a:endParaRPr lang="fi-FI" altLang="fi-FI" sz="2800" dirty="0">
              <a:latin typeface="Arial" panose="020B0604020202020204" pitchFamily="34" charset="0"/>
            </a:endParaRPr>
          </a:p>
        </p:txBody>
      </p:sp>
      <p:pic>
        <p:nvPicPr>
          <p:cNvPr id="12" name="Kuva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925" y="1656518"/>
            <a:ext cx="4158614" cy="4567943"/>
          </a:xfrm>
          <a:prstGeom prst="rect">
            <a:avLst/>
          </a:prstGeom>
        </p:spPr>
      </p:pic>
      <p:sp>
        <p:nvSpPr>
          <p:cNvPr id="13" name="Tekstiruutu 12"/>
          <p:cNvSpPr txBox="1"/>
          <p:nvPr/>
        </p:nvSpPr>
        <p:spPr>
          <a:xfrm>
            <a:off x="3385357" y="4726079"/>
            <a:ext cx="7120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/>
              <a:t>Kaarina</a:t>
            </a:r>
          </a:p>
        </p:txBody>
      </p:sp>
      <p:sp>
        <p:nvSpPr>
          <p:cNvPr id="16" name="Tekstiruutu 15"/>
          <p:cNvSpPr txBox="1"/>
          <p:nvPr/>
        </p:nvSpPr>
        <p:spPr>
          <a:xfrm>
            <a:off x="2684612" y="4587579"/>
            <a:ext cx="5716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/>
              <a:t>Turku</a:t>
            </a:r>
          </a:p>
        </p:txBody>
      </p:sp>
      <p:sp>
        <p:nvSpPr>
          <p:cNvPr id="17" name="Tekstiruutu 16"/>
          <p:cNvSpPr txBox="1"/>
          <p:nvPr/>
        </p:nvSpPr>
        <p:spPr>
          <a:xfrm>
            <a:off x="3640074" y="4060524"/>
            <a:ext cx="516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/>
              <a:t>Lieto</a:t>
            </a:r>
          </a:p>
        </p:txBody>
      </p:sp>
      <p:sp>
        <p:nvSpPr>
          <p:cNvPr id="18" name="Tekstiruutu 17"/>
          <p:cNvSpPr txBox="1"/>
          <p:nvPr/>
        </p:nvSpPr>
        <p:spPr>
          <a:xfrm>
            <a:off x="4002078" y="5447108"/>
            <a:ext cx="619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/>
              <a:t>Sauvo</a:t>
            </a:r>
          </a:p>
        </p:txBody>
      </p:sp>
      <p:sp>
        <p:nvSpPr>
          <p:cNvPr id="19" name="Tekstiruutu 18"/>
          <p:cNvSpPr txBox="1"/>
          <p:nvPr/>
        </p:nvSpPr>
        <p:spPr>
          <a:xfrm>
            <a:off x="4221098" y="4570036"/>
            <a:ext cx="65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/>
              <a:t>Paimio</a:t>
            </a:r>
          </a:p>
        </p:txBody>
      </p:sp>
      <p:sp>
        <p:nvSpPr>
          <p:cNvPr id="20" name="Tekstiruutu 19"/>
          <p:cNvSpPr txBox="1"/>
          <p:nvPr/>
        </p:nvSpPr>
        <p:spPr>
          <a:xfrm>
            <a:off x="1546390" y="4278710"/>
            <a:ext cx="7457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/>
              <a:t>Naantali</a:t>
            </a:r>
          </a:p>
        </p:txBody>
      </p:sp>
      <p:sp>
        <p:nvSpPr>
          <p:cNvPr id="21" name="Tekstiruutu 20"/>
          <p:cNvSpPr txBox="1"/>
          <p:nvPr/>
        </p:nvSpPr>
        <p:spPr>
          <a:xfrm>
            <a:off x="1907460" y="3820762"/>
            <a:ext cx="6367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/>
              <a:t>Masku</a:t>
            </a:r>
          </a:p>
        </p:txBody>
      </p:sp>
      <p:sp>
        <p:nvSpPr>
          <p:cNvPr id="22" name="Tekstiruutu 21"/>
          <p:cNvSpPr txBox="1"/>
          <p:nvPr/>
        </p:nvSpPr>
        <p:spPr>
          <a:xfrm>
            <a:off x="2328186" y="3285061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/>
              <a:t>Nousiainen</a:t>
            </a:r>
          </a:p>
        </p:txBody>
      </p:sp>
      <p:sp>
        <p:nvSpPr>
          <p:cNvPr id="23" name="Tekstiruutu 22"/>
          <p:cNvSpPr txBox="1"/>
          <p:nvPr/>
        </p:nvSpPr>
        <p:spPr>
          <a:xfrm>
            <a:off x="2053211" y="2656744"/>
            <a:ext cx="883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/>
              <a:t>Mynämäki</a:t>
            </a:r>
          </a:p>
        </p:txBody>
      </p:sp>
      <p:sp>
        <p:nvSpPr>
          <p:cNvPr id="24" name="Tekstiruutu 23"/>
          <p:cNvSpPr txBox="1"/>
          <p:nvPr/>
        </p:nvSpPr>
        <p:spPr>
          <a:xfrm>
            <a:off x="2467199" y="4225858"/>
            <a:ext cx="609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/>
              <a:t>Raisio</a:t>
            </a:r>
          </a:p>
        </p:txBody>
      </p:sp>
      <p:sp>
        <p:nvSpPr>
          <p:cNvPr id="25" name="Tekstiruutu 24"/>
          <p:cNvSpPr txBox="1"/>
          <p:nvPr/>
        </p:nvSpPr>
        <p:spPr>
          <a:xfrm>
            <a:off x="2779740" y="3783525"/>
            <a:ext cx="619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/>
              <a:t>Rusko</a:t>
            </a:r>
          </a:p>
        </p:txBody>
      </p:sp>
      <p:cxnSp>
        <p:nvCxnSpPr>
          <p:cNvPr id="27" name="Suora yhdysviiva 26"/>
          <p:cNvCxnSpPr/>
          <p:nvPr/>
        </p:nvCxnSpPr>
        <p:spPr>
          <a:xfrm>
            <a:off x="2867025" y="1771650"/>
            <a:ext cx="4533900" cy="3961982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9" name="Suora yhdysviiva 28"/>
          <p:cNvCxnSpPr>
            <a:cxnSpLocks/>
            <a:endCxn id="266" idx="12"/>
          </p:cNvCxnSpPr>
          <p:nvPr/>
        </p:nvCxnSpPr>
        <p:spPr>
          <a:xfrm>
            <a:off x="4214072" y="6020346"/>
            <a:ext cx="3339964" cy="45795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6" name="Kuva 5">
            <a:extLst>
              <a:ext uri="{FF2B5EF4-FFF2-40B4-BE49-F238E27FC236}">
                <a16:creationId xmlns:a16="http://schemas.microsoft.com/office/drawing/2014/main" id="{C757B717-9E31-15F4-C98A-18A3117479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839" y="6087243"/>
            <a:ext cx="1318087" cy="395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411232"/>
      </p:ext>
    </p:extLst>
  </p:cSld>
  <p:clrMapOvr>
    <a:masterClrMapping/>
  </p:clrMapOvr>
</p:sld>
</file>

<file path=ppt/theme/theme1.xml><?xml version="1.0" encoding="utf-8"?>
<a:theme xmlns:a="http://schemas.openxmlformats.org/drawingml/2006/main" name="TBR - Tumma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4DCE731B-694A-4C3E-A845-66EBFD790EF2}"/>
    </a:ext>
  </a:extLst>
</a:theme>
</file>

<file path=ppt/theme/theme2.xml><?xml version="1.0" encoding="utf-8"?>
<a:theme xmlns:a="http://schemas.openxmlformats.org/drawingml/2006/main" name="TBR - Per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325B910-E376-4691-9F27-7DEE70D631A0}"/>
    </a:ext>
  </a:extLst>
</a:theme>
</file>

<file path=ppt/theme/theme3.xml><?xml version="1.0" encoding="utf-8"?>
<a:theme xmlns:a="http://schemas.openxmlformats.org/drawingml/2006/main" name="TBR - Vihreä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6F74E77-274D-4017-939D-EB76B155BAAF}"/>
    </a:ext>
  </a:extLst>
</a:theme>
</file>

<file path=ppt/theme/theme4.xml><?xml version="1.0" encoding="utf-8"?>
<a:theme xmlns:a="http://schemas.openxmlformats.org/drawingml/2006/main" name="TBR - Aloitus/Lopet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9269AB11-7274-4E2C-B49F-839805231A99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29dfe7d-d434-4065-a64e-b13302579afd">
      <UserInfo>
        <DisplayName>Tero Karhi</DisplayName>
        <AccountId>63</AccountId>
        <AccountType/>
      </UserInfo>
      <UserInfo>
        <DisplayName>Teppo Laaksonen</DisplayName>
        <AccountId>79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22C916CE9B5804285D026E4B0DF934A" ma:contentTypeVersion="4" ma:contentTypeDescription="Luo uusi asiakirja." ma:contentTypeScope="" ma:versionID="c255dbaa2d664c23c18567a21c24f1c0">
  <xsd:schema xmlns:xsd="http://www.w3.org/2001/XMLSchema" xmlns:xs="http://www.w3.org/2001/XMLSchema" xmlns:p="http://schemas.microsoft.com/office/2006/metadata/properties" xmlns:ns2="ad68e5f6-021f-485f-8fdb-e7b96835f8f3" xmlns:ns3="b29dfe7d-d434-4065-a64e-b13302579afd" targetNamespace="http://schemas.microsoft.com/office/2006/metadata/properties" ma:root="true" ma:fieldsID="2143b6be4c57ad84904415b80dd1c7e8" ns2:_="" ns3:_="">
    <xsd:import namespace="ad68e5f6-021f-485f-8fdb-e7b96835f8f3"/>
    <xsd:import namespace="b29dfe7d-d434-4065-a64e-b13302579a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68e5f6-021f-485f-8fdb-e7b96835f8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dfe7d-d434-4065-a64e-b13302579a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3D96F12-E270-40ED-9DE0-0AA82BF338E2}">
  <ds:schemaRefs>
    <ds:schemaRef ds:uri="http://www.w3.org/XML/1998/namespace"/>
    <ds:schemaRef ds:uri="http://purl.org/dc/elements/1.1/"/>
    <ds:schemaRef ds:uri="ad68e5f6-021f-485f-8fdb-e7b96835f8f3"/>
    <ds:schemaRef ds:uri="http://purl.org/dc/terms/"/>
    <ds:schemaRef ds:uri="b29dfe7d-d434-4065-a64e-b13302579afd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B44AB67-0D97-4BC3-8AA5-4149248EC3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68e5f6-021f-485f-8fdb-e7b96835f8f3"/>
    <ds:schemaRef ds:uri="b29dfe7d-d434-4065-a64e-b13302579a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AB4FA58-99F3-4E38-9422-49389F42E8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TurkuBusinessRegion_2018</Template>
  <TotalTime>63</TotalTime>
  <Words>16</Words>
  <Application>Microsoft Office PowerPoint</Application>
  <PresentationFormat>Laajakuva</PresentationFormat>
  <Paragraphs>14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.AppleSystemUIFont</vt:lpstr>
      <vt:lpstr>Arial</vt:lpstr>
      <vt:lpstr>Calibri</vt:lpstr>
      <vt:lpstr>TBR - Tumma</vt:lpstr>
      <vt:lpstr>TBR - Perus</vt:lpstr>
      <vt:lpstr>TBR - Vihreä</vt:lpstr>
      <vt:lpstr>TBR - Aloitus/Lopetus</vt:lpstr>
      <vt:lpstr>   Turun seutu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Pelkola</dc:creator>
  <cp:lastModifiedBy>Miia Huomo</cp:lastModifiedBy>
  <cp:revision>14</cp:revision>
  <dcterms:created xsi:type="dcterms:W3CDTF">2019-01-07T07:36:10Z</dcterms:created>
  <dcterms:modified xsi:type="dcterms:W3CDTF">2023-03-03T09:30:46Z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0x010100522C916CE9B5804285D026E4B0DF934A</vt:lpwstr>
  </property>
  <property fmtid="{D5CDD505-2E9C-101B-9397-08002B2CF9AE}" pid="3" name="DocumentType">
    <vt:lpwstr/>
  </property>
</Properties>
</file>