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129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29.11.2023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1483" y="992346"/>
            <a:ext cx="9000000" cy="1000226"/>
          </a:xfrm>
        </p:spPr>
        <p:txBody>
          <a:bodyPr>
            <a:normAutofit fontScale="90000"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Bruttokansantuote asukasta kohti 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maakunnittain 2021</a:t>
            </a:r>
            <a:br>
              <a:rPr lang="fi-FI" altLang="fi-FI" sz="3200" dirty="0"/>
            </a:br>
            <a:br>
              <a:rPr lang="fi-FI" altLang="fi-FI" sz="3200" dirty="0"/>
            </a:br>
            <a:endParaRPr lang="fi-FI" altLang="fi-FI" sz="32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718" y="6192546"/>
            <a:ext cx="1318087" cy="395187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49E7D149-E83E-7BE4-DF49-2CDB79D86F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025" y="1987781"/>
            <a:ext cx="7018492" cy="395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D96F12-E270-40ED-9DE0-0AA82BF338E2}">
  <ds:schemaRefs>
    <ds:schemaRef ds:uri="ad68e5f6-021f-485f-8fdb-e7b96835f8f3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b29dfe7d-d434-4065-a64e-b13302579afd"/>
  </ds:schemaRefs>
</ds:datastoreItem>
</file>

<file path=customXml/itemProps3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177</TotalTime>
  <Words>10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Bruttokansantuote asukasta kohti  maakunnittain 2021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Leena Aulaskari</cp:lastModifiedBy>
  <cp:revision>16</cp:revision>
  <dcterms:created xsi:type="dcterms:W3CDTF">2019-01-07T07:36:10Z</dcterms:created>
  <dcterms:modified xsi:type="dcterms:W3CDTF">2023-11-29T09:16:57Z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