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75" y="1070939"/>
            <a:ext cx="90000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Toimialarakenne seutukunnittain 2021</a:t>
            </a:r>
            <a:br>
              <a:rPr lang="fi-FI" altLang="fi-FI" sz="3200" dirty="0"/>
            </a:br>
            <a:br>
              <a:rPr lang="fi-FI" altLang="fi-FI" sz="3200" dirty="0"/>
            </a:br>
            <a:br>
              <a:rPr lang="fi-FI" altLang="fi-FI" sz="3200" dirty="0">
                <a:latin typeface="Arial" panose="020B0604020202020204" pitchFamily="34" charset="0"/>
              </a:rPr>
            </a:br>
            <a:br>
              <a:rPr lang="fi-FI" altLang="fi-FI" sz="3200" dirty="0"/>
            </a:br>
            <a:br>
              <a:rPr lang="fi-FI" altLang="fi-FI" sz="3200" dirty="0"/>
            </a:br>
            <a:endParaRPr lang="fi-FI" altLang="fi-FI" sz="32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77" y="6196996"/>
            <a:ext cx="1318087" cy="395187"/>
          </a:xfrm>
          <a:prstGeom prst="rect">
            <a:avLst/>
          </a:prstGeom>
        </p:spPr>
      </p:pic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27B086F8-67D0-0426-1C45-778969C97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59564" y="2103400"/>
            <a:ext cx="6889077" cy="380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schemas.microsoft.com/office/2006/metadata/properties"/>
    <ds:schemaRef ds:uri="ad68e5f6-021f-485f-8fdb-e7b96835f8f3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29dfe7d-d434-4065-a64e-b13302579af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340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Toimialarakenne seutukunnittain 2021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21</cp:revision>
  <dcterms:created xsi:type="dcterms:W3CDTF">2019-01-07T07:36:10Z</dcterms:created>
  <dcterms:modified xsi:type="dcterms:W3CDTF">2023-12-07T08:33:52Z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