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123" d="100"/>
          <a:sy n="123" d="100"/>
        </p:scale>
        <p:origin x="69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29.12.2021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29.12.2021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29.12.2021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587" y="992346"/>
            <a:ext cx="9000000" cy="1000226"/>
          </a:xfrm>
        </p:spPr>
        <p:txBody>
          <a:bodyPr>
            <a:norm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BTV-indikaattori seutukunnittain 2000–2019</a:t>
            </a:r>
            <a:br>
              <a:rPr lang="fi-FI" altLang="fi-FI" sz="3200" dirty="0"/>
            </a:br>
            <a:endParaRPr lang="fi-FI" altLang="fi-FI" sz="3200" dirty="0"/>
          </a:p>
        </p:txBody>
      </p:sp>
      <p:pic>
        <p:nvPicPr>
          <p:cNvPr id="6" name="Kuva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39" y="6223052"/>
            <a:ext cx="1262476" cy="315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7641BAA4-E471-43E7-B25A-4A98DE1F67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13007" y="1979613"/>
            <a:ext cx="6607346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D96F12-E270-40ED-9DE0-0AA82BF338E2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b29dfe7d-d434-4065-a64e-b13302579afd"/>
    <ds:schemaRef ds:uri="ad68e5f6-021f-485f-8fdb-e7b96835f8f3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180</TotalTime>
  <Words>6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BTV-indikaattori seutukunnittain 2000–2019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Leena Aulaskari</cp:lastModifiedBy>
  <cp:revision>9</cp:revision>
  <dcterms:created xsi:type="dcterms:W3CDTF">2019-01-07T07:36:10Z</dcterms:created>
  <dcterms:modified xsi:type="dcterms:W3CDTF">2021-12-29T11:40:52Z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