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5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1053742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Liikevaihdon määrän kehitys toimialoittain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Turun seutukunnassa 2010 tammikuu–2023</a:t>
            </a:r>
            <a:r>
              <a:rPr lang="fi-FI" altLang="fi-FI" sz="2400" dirty="0">
                <a:latin typeface="Arial" panose="020B0604020202020204" pitchFamily="34" charset="0"/>
              </a:rPr>
              <a:t> </a:t>
            </a:r>
            <a:r>
              <a:rPr lang="fi-FI" altLang="fi-FI" sz="3200" dirty="0">
                <a:latin typeface="Arial" panose="020B0604020202020204" pitchFamily="34" charset="0"/>
              </a:rPr>
              <a:t>maaliskuu</a:t>
            </a:r>
            <a:r>
              <a:rPr lang="fi-FI" altLang="fi-FI" sz="2400" dirty="0">
                <a:latin typeface="Arial" panose="020B0604020202020204" pitchFamily="34" charset="0"/>
              </a:rPr>
              <a:t>  </a:t>
            </a:r>
            <a:br>
              <a:rPr lang="fi-FI" altLang="fi-FI" sz="24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br>
              <a:rPr lang="fi-FI" altLang="fi-FI" sz="32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32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53680F7-258A-472F-9950-34E4C343F88E}"/>
              </a:ext>
            </a:extLst>
          </p:cNvPr>
          <p:cNvSpPr txBox="1"/>
          <p:nvPr/>
        </p:nvSpPr>
        <p:spPr>
          <a:xfrm>
            <a:off x="2595965" y="6184494"/>
            <a:ext cx="247856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/>
              <a:t>Lähde: Tilastokeskus, Asiakaskohtainen suhdannepalvelu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28" y="6214590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651A4C23-9F3A-6A31-D127-37004E70D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999" y="2025788"/>
            <a:ext cx="7664035" cy="421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97351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ad68e5f6-021f-485f-8fdb-e7b96835f8f3"/>
    <ds:schemaRef ds:uri="b29dfe7d-d434-4065-a64e-b13302579afd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211</TotalTime>
  <Words>26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Liikevaihdon määrän kehitys toimialoittain Turun seutukunnassa 2010 tammikuu–2023 maaliskuu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35</cp:revision>
  <dcterms:created xsi:type="dcterms:W3CDTF">2019-01-07T07:36:10Z</dcterms:created>
  <dcterms:modified xsi:type="dcterms:W3CDTF">2023-06-27T08:16:12Z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