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22.12.2023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505" y="995710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Teollisuuden työlliset ja työpaikat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Turun seutukunnassa 1993–2022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59" y="6119870"/>
            <a:ext cx="1318087" cy="395187"/>
          </a:xfrm>
          <a:prstGeom prst="rect">
            <a:avLst/>
          </a:prstGeom>
        </p:spPr>
      </p:pic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7AC45CED-C414-DA28-0CA8-050115826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9237" y="2382312"/>
            <a:ext cx="5681964" cy="333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d68e5f6-021f-485f-8fdb-e7b96835f8f3"/>
    <ds:schemaRef ds:uri="b29dfe7d-d434-4065-a64e-b13302579afd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261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Teollisuuden työlliset ja työpaikat  Turun seutukunnassa 1993–2022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38</cp:revision>
  <dcterms:created xsi:type="dcterms:W3CDTF">2019-01-07T07:36:10Z</dcterms:created>
  <dcterms:modified xsi:type="dcterms:W3CDTF">2023-12-22T08:53:59Z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