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BBF1-883C-437A-87EF-139F55B77D1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419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A018D-213E-4FD6-BC35-7E5BCD0C60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368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08862-C7BF-43E4-8E34-A5CB110D7F1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8990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7E355-28BD-43FF-A892-9BD0E8B1B9B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08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4802-0F89-4613-9B70-CBB87B3090D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9661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0BDCF-5E4F-40FA-8616-3263E79BF0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7683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3DA5-E80A-472F-8CCD-FB36ABD500E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2307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72239-603F-4C82-8301-5AC2539ACF1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6519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6EF1-D933-4D0D-8621-4ECAAFA8132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8072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0847-A131-48B1-BFDF-9CEEA6A7C1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6102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FAAD6-8BCC-4B7A-931E-5293FA4C294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5612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8C1F3-FEB5-443C-9BBB-5743ABA698E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5023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23F450-B514-432A-9DE4-81A3E35BA49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077913" y="365125"/>
            <a:ext cx="6985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Asuntokunnat asunnon hallintaperusteen mukaan kunnittain 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662613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F9E69A5-78E5-4342-9A51-BBB2E18E7F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D1249844-F6C6-95DC-CD88-A0F65FE62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917" y="1292167"/>
            <a:ext cx="7084166" cy="42736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13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64</cp:revision>
  <dcterms:created xsi:type="dcterms:W3CDTF">2008-11-17T12:43:37Z</dcterms:created>
  <dcterms:modified xsi:type="dcterms:W3CDTF">2023-10-13T11:20:20Z</dcterms:modified>
</cp:coreProperties>
</file>