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 autoAdjust="0"/>
    <p:restoredTop sz="94660"/>
  </p:normalViewPr>
  <p:slideViewPr>
    <p:cSldViewPr>
      <p:cViewPr varScale="1">
        <p:scale>
          <a:sx n="114" d="100"/>
          <a:sy n="114" d="100"/>
        </p:scale>
        <p:origin x="21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F7D2F-CC01-4D3D-AAA0-8B6A73B07D0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5963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3A6E1-8021-4032-9E1E-2ED719F6B87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6280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37E00-6A87-4B54-8F73-901C5128ED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99161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6658C-9362-4698-B4E5-7B10B31C350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4489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56236-7A0F-47E8-94FD-044AE6129E4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3188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7ECC9-90CD-4400-9790-37CCAE2FB44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5500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3AA91-175A-4D76-933B-58B8C155EF1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2050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806D2-07FE-496C-B7C6-0C7861643B3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3587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C6401-7C80-45E0-B42E-78A61CB48C8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4364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5D363-B827-4052-BEF1-6D173230ADE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0585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41DA9-6D90-4AAE-A244-026ED443FC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7102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B0EA3-42F4-4694-9EC8-F396CBC6414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0890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C61E497-84BA-495A-8177-8BDA5C7E60D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1"/>
          <p:cNvSpPr>
            <a:spLocks noChangeArrowheads="1"/>
          </p:cNvSpPr>
          <p:nvPr/>
        </p:nvSpPr>
        <p:spPr bwMode="auto">
          <a:xfrm>
            <a:off x="838200" y="477838"/>
            <a:ext cx="76327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Valmistuneet asunnot Tampereen kaupunkiseudulla 2000–2022* </a:t>
            </a:r>
          </a:p>
        </p:txBody>
      </p:sp>
      <p:sp>
        <p:nvSpPr>
          <p:cNvPr id="2052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2022 aluerajat, *ennakkotieto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19FBCFEF-58DE-4AB4-B250-8C04E6B997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D11CB470-2198-3944-FCC4-D2A2B0415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393" y="1222056"/>
            <a:ext cx="7529213" cy="44138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16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45</cp:revision>
  <dcterms:created xsi:type="dcterms:W3CDTF">2008-11-17T12:43:37Z</dcterms:created>
  <dcterms:modified xsi:type="dcterms:W3CDTF">2023-03-09T11:27:29Z</dcterms:modified>
</cp:coreProperties>
</file>