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85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3.7.2023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81273" cy="1325563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en-US" dirty="0"/>
              <a:t>Size of household-dwelling unit by municipality, 2022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2023 </a:t>
            </a:r>
            <a:r>
              <a:rPr lang="fi-FI" altLang="fi-FI" sz="800" dirty="0" err="1">
                <a:solidFill>
                  <a:srgbClr val="585858"/>
                </a:solidFill>
              </a:rPr>
              <a:t>regional</a:t>
            </a:r>
            <a:r>
              <a:rPr lang="fi-FI" altLang="fi-FI" sz="800" dirty="0">
                <a:solidFill>
                  <a:srgbClr val="585858"/>
                </a:solidFill>
              </a:rPr>
              <a:t>  </a:t>
            </a:r>
            <a:r>
              <a:rPr lang="fi-FI" altLang="fi-FI" sz="800" dirty="0" err="1">
                <a:solidFill>
                  <a:srgbClr val="585858"/>
                </a:solidFill>
              </a:rPr>
              <a:t>boundaries</a:t>
            </a:r>
            <a:endParaRPr lang="fi-FI" altLang="fi-FI" sz="800" dirty="0">
              <a:solidFill>
                <a:srgbClr val="585858"/>
              </a:solidFill>
            </a:endParaRPr>
          </a:p>
          <a:p>
            <a:r>
              <a:rPr lang="fi-FI" altLang="fi-FI" sz="800" dirty="0" err="1">
                <a:solidFill>
                  <a:srgbClr val="585858"/>
                </a:solidFill>
              </a:rPr>
              <a:t>Source</a:t>
            </a:r>
            <a:r>
              <a:rPr lang="fi-FI" altLang="fi-FI" sz="800" dirty="0">
                <a:solidFill>
                  <a:srgbClr val="585858"/>
                </a:solidFill>
              </a:rPr>
              <a:t>: </a:t>
            </a:r>
            <a:r>
              <a:rPr lang="fi-FI" altLang="fi-FI" sz="800" dirty="0" err="1">
                <a:solidFill>
                  <a:srgbClr val="585858"/>
                </a:solidFill>
              </a:rPr>
              <a:t>Statistics</a:t>
            </a:r>
            <a:r>
              <a:rPr lang="fi-FI" altLang="fi-FI" sz="800" dirty="0">
                <a:solidFill>
                  <a:srgbClr val="585858"/>
                </a:solidFill>
              </a:rPr>
              <a:t> Finland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CA2D37D0-3869-8056-0BE0-B3BE2694C6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1614" y="1908317"/>
            <a:ext cx="7248772" cy="4054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23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  Size of household-dwelling unit by municipality, 2022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Miia Huomo</cp:lastModifiedBy>
  <cp:revision>32</cp:revision>
  <dcterms:created xsi:type="dcterms:W3CDTF">2022-11-28T07:35:46Z</dcterms:created>
  <dcterms:modified xsi:type="dcterms:W3CDTF">2023-07-03T08:18:14Z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