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23.10.2023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87607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sz="3500" dirty="0"/>
            </a:br>
            <a:br>
              <a:rPr lang="fi-FI" sz="3500" dirty="0"/>
            </a:br>
            <a:r>
              <a:rPr lang="en-US" sz="3500" b="1" dirty="0"/>
              <a:t>Development of exports in the Oulu region and in the whole country 2005</a:t>
            </a:r>
            <a:r>
              <a:rPr lang="fi-FI" sz="3500" b="1" dirty="0"/>
              <a:t>–2023</a:t>
            </a:r>
            <a:br>
              <a:rPr lang="fi-FI" sz="3500" b="1" dirty="0"/>
            </a:br>
            <a:r>
              <a:rPr lang="fi-FI" sz="1600" b="1" dirty="0"/>
              <a:t>C Manufacturing, 26-27 </a:t>
            </a:r>
            <a:r>
              <a:rPr lang="fi-FI" sz="1600" b="1" dirty="0" err="1"/>
              <a:t>Manufacture</a:t>
            </a:r>
            <a:r>
              <a:rPr lang="fi-FI" sz="1600" b="1" dirty="0"/>
              <a:t> of </a:t>
            </a:r>
            <a:r>
              <a:rPr lang="fi-FI" sz="1600" b="1" dirty="0" err="1"/>
              <a:t>fabricated</a:t>
            </a:r>
            <a:r>
              <a:rPr lang="fi-FI" sz="1600" b="1" dirty="0"/>
              <a:t> </a:t>
            </a:r>
            <a:r>
              <a:rPr lang="fi-FI" sz="1600" b="1" dirty="0" err="1"/>
              <a:t>metal</a:t>
            </a:r>
            <a:r>
              <a:rPr lang="fi-FI" sz="1600" b="1" dirty="0"/>
              <a:t> products and </a:t>
            </a:r>
            <a:r>
              <a:rPr lang="fi-FI" sz="1600" b="1" dirty="0" err="1"/>
              <a:t>manufacture</a:t>
            </a:r>
            <a:r>
              <a:rPr lang="fi-FI" sz="1600" b="1" dirty="0"/>
              <a:t> of </a:t>
            </a:r>
            <a:r>
              <a:rPr lang="fi-FI" sz="1600" b="1" dirty="0" err="1"/>
              <a:t>computer</a:t>
            </a:r>
            <a:r>
              <a:rPr lang="fi-FI" sz="1600" b="1" dirty="0"/>
              <a:t>, </a:t>
            </a:r>
            <a:r>
              <a:rPr lang="fi-FI" sz="1600" b="1" dirty="0" err="1"/>
              <a:t>eletronic</a:t>
            </a:r>
            <a:r>
              <a:rPr lang="fi-FI" sz="1600" b="1" dirty="0"/>
              <a:t> and </a:t>
            </a:r>
            <a:r>
              <a:rPr lang="fi-FI" sz="1600" b="1" dirty="0" err="1"/>
              <a:t>optical</a:t>
            </a:r>
            <a:r>
              <a:rPr lang="fi-FI" sz="1600" b="1" dirty="0"/>
              <a:t> products</a:t>
            </a:r>
            <a:br>
              <a:rPr lang="fi-FI" sz="3500" b="1" dirty="0"/>
            </a:br>
            <a:br>
              <a:rPr lang="fi-FI" sz="3500" b="1" dirty="0"/>
            </a:br>
            <a:endParaRPr lang="fi-FI" sz="3500" b="1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Source: Statistics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EDDC92D5-16DA-0380-2304-EB82F02B91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6923" y="1972330"/>
            <a:ext cx="6578154" cy="392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41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Black</vt:lpstr>
      <vt:lpstr>Office-teema</vt:lpstr>
      <vt:lpstr>  Development of exports in the Oulu region and in the whole country 2005–2023 C Manufacturing, 26-27 Manufacture of fabricated metal products and manufacture of computer, eletronic and optical products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39</cp:revision>
  <dcterms:created xsi:type="dcterms:W3CDTF">2022-11-28T07:35:46Z</dcterms:created>
  <dcterms:modified xsi:type="dcterms:W3CDTF">2023-10-23T07:42:03Z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