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11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Number of passengers at Oulu airport, </a:t>
            </a:r>
            <a:r>
              <a:rPr lang="fi-FI" dirty="0"/>
              <a:t>2005–2022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Statistics Finland,</a:t>
            </a: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Finavia 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1" name="Sisällön paikkamerkki 10">
            <a:extLst>
              <a:ext uri="{FF2B5EF4-FFF2-40B4-BE49-F238E27FC236}">
                <a16:creationId xmlns:a16="http://schemas.microsoft.com/office/drawing/2014/main" id="{C7273968-21A1-4F49-92FD-38C4C36B4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9751" y="1978427"/>
            <a:ext cx="6852498" cy="391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Number of passengers at Oulu airport, 2005–2022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10</cp:revision>
  <dcterms:created xsi:type="dcterms:W3CDTF">2022-11-28T07:35:46Z</dcterms:created>
  <dcterms:modified xsi:type="dcterms:W3CDTF">2023-01-30T13:19:53Z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