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95" y="532904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3800" b="1" dirty="0"/>
              <a:t>Low-term income earners in the Oulu region and in the whole country, 1998</a:t>
            </a:r>
            <a:r>
              <a:rPr lang="fi-FI" sz="3800" b="1"/>
              <a:t>–2022</a:t>
            </a:r>
            <a:br>
              <a:rPr lang="fi-FI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89819132-4045-14FF-4E38-BB6C05793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970" y="1825625"/>
            <a:ext cx="69780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Low-term income earners in the Oulu region and in the whole country, 1998–2022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50</cp:revision>
  <dcterms:created xsi:type="dcterms:W3CDTF">2022-11-28T07:35:46Z</dcterms:created>
  <dcterms:modified xsi:type="dcterms:W3CDTF">2023-12-19T09:20:21Z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