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21.12.2023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95" y="532904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500" b="1" dirty="0"/>
              <a:t>Jobs by industry in the Oulu central region, 2019–</a:t>
            </a:r>
            <a:r>
              <a:rPr lang="fi-FI" sz="4500" b="1" dirty="0"/>
              <a:t>2022</a:t>
            </a:r>
            <a:br>
              <a:rPr lang="fi-FI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FE09595A-B682-86C0-10DE-7799A7038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0517" y="1825625"/>
            <a:ext cx="6790966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19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Jobs by industry in the Oulu central region, 2019–2022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46</cp:revision>
  <dcterms:created xsi:type="dcterms:W3CDTF">2022-11-28T07:35:46Z</dcterms:created>
  <dcterms:modified xsi:type="dcterms:W3CDTF">2023-12-21T10:22:41Z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