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81273" cy="1325563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90000"/>
              </a:lnSpc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en-US" dirty="0"/>
              <a:t>Population in the Oulu region </a:t>
            </a:r>
            <a:br>
              <a:rPr lang="en-US" dirty="0"/>
            </a:br>
            <a:r>
              <a:rPr lang="en-US" dirty="0"/>
              <a:t>1980–2021 and projection for the year 2040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 err="1">
                <a:solidFill>
                  <a:srgbClr val="585858"/>
                </a:solidFill>
              </a:rPr>
              <a:t>Source</a:t>
            </a:r>
            <a:r>
              <a:rPr lang="fi-FI" altLang="fi-FI" sz="800" dirty="0">
                <a:solidFill>
                  <a:srgbClr val="585858"/>
                </a:solidFill>
              </a:rPr>
              <a:t>: </a:t>
            </a:r>
            <a:r>
              <a:rPr lang="fi-FI" altLang="fi-FI" sz="800" dirty="0" err="1">
                <a:solidFill>
                  <a:srgbClr val="585858"/>
                </a:solidFill>
              </a:rPr>
              <a:t>Statistics</a:t>
            </a:r>
            <a:r>
              <a:rPr lang="fi-FI" altLang="fi-FI" sz="800" dirty="0">
                <a:solidFill>
                  <a:srgbClr val="585858"/>
                </a:solidFill>
              </a:rPr>
              <a:t> Finland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BA69F8D4-C4AE-439A-A38C-A2856E3799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1241" y="1859544"/>
            <a:ext cx="7169517" cy="415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27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  Population in the Oulu region  1980–2021 and projection for the year 2040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Miia Huomo</cp:lastModifiedBy>
  <cp:revision>18</cp:revision>
  <dcterms:created xsi:type="dcterms:W3CDTF">2022-11-28T07:35:46Z</dcterms:created>
  <dcterms:modified xsi:type="dcterms:W3CDTF">2023-02-14T16:09:02Z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