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1273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Population in the Oulu central region, 1990</a:t>
            </a:r>
            <a:r>
              <a:rPr lang="fi-FI" dirty="0"/>
              <a:t>–</a:t>
            </a:r>
            <a:r>
              <a:rPr lang="en-US" dirty="0"/>
              <a:t>2021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2023 </a:t>
            </a:r>
            <a:r>
              <a:rPr lang="fi-FI" altLang="fi-FI" sz="800" dirty="0" err="1">
                <a:solidFill>
                  <a:srgbClr val="585858"/>
                </a:solidFill>
              </a:rPr>
              <a:t>regional</a:t>
            </a:r>
            <a:r>
              <a:rPr lang="fi-FI" altLang="fi-FI" sz="800" dirty="0">
                <a:solidFill>
                  <a:srgbClr val="585858"/>
                </a:solidFill>
              </a:rPr>
              <a:t>  </a:t>
            </a:r>
            <a:r>
              <a:rPr lang="fi-FI" altLang="fi-FI" sz="800" dirty="0" err="1">
                <a:solidFill>
                  <a:srgbClr val="585858"/>
                </a:solidFill>
              </a:rPr>
              <a:t>boundaries</a:t>
            </a:r>
            <a:endParaRPr lang="fi-FI" altLang="fi-FI" sz="800" dirty="0">
              <a:solidFill>
                <a:srgbClr val="585858"/>
              </a:solidFill>
            </a:endParaRPr>
          </a:p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7D991E7C-5B5B-062D-9F75-AF5494F70C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2096" y="2011958"/>
            <a:ext cx="7187807" cy="384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27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Population in the Oulu central region, 1990–2021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26</cp:revision>
  <dcterms:created xsi:type="dcterms:W3CDTF">2022-11-28T07:35:46Z</dcterms:created>
  <dcterms:modified xsi:type="dcterms:W3CDTF">2023-03-31T06:14:17Z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