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219" y="992346"/>
            <a:ext cx="9000000" cy="1000226"/>
          </a:xfrm>
        </p:spPr>
        <p:txBody>
          <a:bodyPr>
            <a:normAutofit fontScale="90000"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Bruttokansantuote asukasta kohti Varsinais-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Suomessa seutukunnittain 2000–2021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1600" dirty="0">
                <a:latin typeface="Arial" panose="020B0604020202020204" pitchFamily="34" charset="0"/>
              </a:rPr>
              <a:t>Indeksi, koko Suomi = 100</a:t>
            </a:r>
            <a:br>
              <a:rPr lang="fi-FI" altLang="fi-FI" sz="3200" dirty="0">
                <a:latin typeface="Arial" panose="020B0604020202020204" pitchFamily="34" charset="0"/>
              </a:rPr>
            </a:br>
            <a:endParaRPr lang="fi-FI" altLang="fi-FI" sz="32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119870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6BC4BF63-DB42-4462-F267-4A3B98465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703" y="2163084"/>
            <a:ext cx="6739568" cy="415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D96F12-E270-40ED-9DE0-0AA82BF338E2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b29dfe7d-d434-4065-a64e-b13302579afd"/>
    <ds:schemaRef ds:uri="ad68e5f6-021f-485f-8fdb-e7b96835f8f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177</TotalTime>
  <Words>18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Bruttokansantuote asukasta kohti Varsinais- Suomessa seutukunnittain 2000–2021 Indeksi, koko Suomi = 100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14</cp:revision>
  <dcterms:created xsi:type="dcterms:W3CDTF">2019-01-07T07:36:10Z</dcterms:created>
  <dcterms:modified xsi:type="dcterms:W3CDTF">2023-11-29T09:18:41Z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