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129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30.3.2023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535" y="969424"/>
            <a:ext cx="6969600" cy="1000226"/>
          </a:xfrm>
        </p:spPr>
        <p:txBody>
          <a:bodyPr>
            <a:noAutofit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Teollisuuden henkilöstö kunnittain 2021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1400" dirty="0">
                <a:latin typeface="Arial" panose="020B0604020202020204" pitchFamily="34" charset="0"/>
              </a:rPr>
              <a:t>TOL 2008, toimiala C (teollisuus)</a:t>
            </a:r>
            <a:br>
              <a:rPr lang="fi-FI" altLang="fi-FI" sz="3200" dirty="0">
                <a:latin typeface="Arial" panose="020B0604020202020204" pitchFamily="34" charset="0"/>
              </a:rPr>
            </a:br>
            <a:endParaRPr lang="fi-FI" altLang="fi-FI" sz="3200" dirty="0">
              <a:latin typeface="Arial" panose="020B0604020202020204" pitchFamily="34" charset="0"/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39" y="6177866"/>
            <a:ext cx="1318087" cy="395187"/>
          </a:xfrm>
          <a:prstGeom prst="rect">
            <a:avLst/>
          </a:prstGeom>
        </p:spPr>
      </p:pic>
      <p:pic>
        <p:nvPicPr>
          <p:cNvPr id="9" name="Sisällön paikkamerkki 8">
            <a:extLst>
              <a:ext uri="{FF2B5EF4-FFF2-40B4-BE49-F238E27FC236}">
                <a16:creationId xmlns:a16="http://schemas.microsoft.com/office/drawing/2014/main" id="{3841145F-FDC7-79B2-B158-54A8C415EC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92820" y="1979613"/>
            <a:ext cx="8334797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D96F12-E270-40ED-9DE0-0AA82BF338E2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ad68e5f6-021f-485f-8fdb-e7b96835f8f3"/>
    <ds:schemaRef ds:uri="b29dfe7d-d434-4065-a64e-b13302579afd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385</TotalTime>
  <Words>16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Teollisuuden henkilöstö kunnittain 2021 TOL 2008, toimiala C (teollisuus)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Miia Huomo</cp:lastModifiedBy>
  <cp:revision>43</cp:revision>
  <dcterms:created xsi:type="dcterms:W3CDTF">2019-01-07T07:36:10Z</dcterms:created>
  <dcterms:modified xsi:type="dcterms:W3CDTF">2023-03-30T14:15:27Z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