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535" y="969424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Teollisuuden toimipaikkojen osuus Varsinais-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Suomessa seutukunnittain 2021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1400" dirty="0">
                <a:latin typeface="Arial" panose="020B0604020202020204" pitchFamily="34" charset="0"/>
              </a:rPr>
              <a:t>TOL 2008, toimiala C (teollisuus)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94" y="6119870"/>
            <a:ext cx="1318087" cy="395187"/>
          </a:xfrm>
          <a:prstGeom prst="rect">
            <a:avLst/>
          </a:prstGeom>
        </p:spPr>
      </p:pic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DB2F0178-10B3-941F-AC2A-08AB4F8A16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93220" y="1979613"/>
            <a:ext cx="8133998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D96F12-E270-40ED-9DE0-0AA82BF338E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29dfe7d-d434-4065-a64e-b13302579afd"/>
    <ds:schemaRef ds:uri="http://purl.org/dc/terms/"/>
    <ds:schemaRef ds:uri="ad68e5f6-021f-485f-8fdb-e7b96835f8f3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358</TotalTime>
  <Words>19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Teollisuuden toimipaikkojen osuus Varsinais- Suomessa seutukunnittain 2021 TOL 2008, toimiala C (teollisuus)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45</cp:revision>
  <dcterms:created xsi:type="dcterms:W3CDTF">2019-01-07T07:36:10Z</dcterms:created>
  <dcterms:modified xsi:type="dcterms:W3CDTF">2023-03-30T13:50:33Z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