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81" d="100"/>
          <a:sy n="81" d="100"/>
        </p:scale>
        <p:origin x="1214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19.12.2023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19.12.2023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19.12.2023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7475" y="1262032"/>
            <a:ext cx="69696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Toimipaikat kunnittain 2022</a:t>
            </a:r>
            <a:endParaRPr lang="fi-FI" altLang="fi-FI" sz="1800" dirty="0">
              <a:latin typeface="Arial" panose="020B0604020202020204" pitchFamily="34" charset="0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774" y="6119870"/>
            <a:ext cx="1318087" cy="395187"/>
          </a:xfrm>
          <a:prstGeom prst="rect">
            <a:avLst/>
          </a:prstGeom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01E5245D-D72D-3A23-7ECE-72CF0C985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6770" y="1700634"/>
            <a:ext cx="6218459" cy="3456732"/>
          </a:xfrm>
          <a:prstGeom prst="rect">
            <a:avLst/>
          </a:prstGeom>
        </p:spPr>
      </p:pic>
      <p:sp>
        <p:nvSpPr>
          <p:cNvPr id="6" name="Suorakulmio 5">
            <a:extLst>
              <a:ext uri="{FF2B5EF4-FFF2-40B4-BE49-F238E27FC236}">
                <a16:creationId xmlns:a16="http://schemas.microsoft.com/office/drawing/2014/main" id="{31D2D935-31A7-B161-5CB5-41A263884E8E}"/>
              </a:ext>
            </a:extLst>
          </p:cNvPr>
          <p:cNvSpPr/>
          <p:nvPr/>
        </p:nvSpPr>
        <p:spPr>
          <a:xfrm>
            <a:off x="2655854" y="5694708"/>
            <a:ext cx="67160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Vuonna 2023 tehdyssä laskennassa mukana laajentunut tilastoyksiköiden joukko. Yritysten lukumäärä kasvaa kokonaisuudessaan noin 50 %.</a:t>
            </a:r>
          </a:p>
          <a:p>
            <a:r>
              <a:rPr lang="fi-FI" sz="800" dirty="0"/>
              <a:t>Uusien tilastoyksiköiden vaikutus muihin muuttujiin kuin yritysten lukumäärään on pääosin hyvin pieni.</a:t>
            </a:r>
            <a:endParaRPr lang="fi-FI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D96F12-E270-40ED-9DE0-0AA82BF338E2}">
  <ds:schemaRefs>
    <ds:schemaRef ds:uri="http://purl.org/dc/terms/"/>
    <ds:schemaRef ds:uri="b29dfe7d-d434-4065-a64e-b13302579afd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ad68e5f6-021f-485f-8fdb-e7b96835f8f3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262</TotalTime>
  <Words>34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Toimipaikat kunnittain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Miia Huomo</cp:lastModifiedBy>
  <cp:revision>45</cp:revision>
  <dcterms:created xsi:type="dcterms:W3CDTF">2019-01-07T07:36:10Z</dcterms:created>
  <dcterms:modified xsi:type="dcterms:W3CDTF">2023-12-19T12:10:23Z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