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2027" y="969424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Toimipaikat Varsinais-Suomessa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seutukunnittain 2022</a:t>
            </a:r>
            <a:endParaRPr lang="fi-FI" altLang="fi-FI" sz="18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96996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399D66E4-8604-9C31-3315-0BD54E264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930" y="1793192"/>
            <a:ext cx="6175783" cy="3700593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AE42FB33-B24C-717A-B070-8DF8AD6F2481}"/>
              </a:ext>
            </a:extLst>
          </p:cNvPr>
          <p:cNvSpPr/>
          <p:nvPr/>
        </p:nvSpPr>
        <p:spPr>
          <a:xfrm>
            <a:off x="2552159" y="5998839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b29dfe7d-d434-4065-a64e-b13302579afd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d68e5f6-021f-485f-8fdb-e7b96835f8f3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223</TotalTime>
  <Words>36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Toimipaikat Varsinais-Suomessa  seutukunnittain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44</cp:revision>
  <dcterms:created xsi:type="dcterms:W3CDTF">2019-01-07T07:36:10Z</dcterms:created>
  <dcterms:modified xsi:type="dcterms:W3CDTF">2023-12-19T12:11:02Z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