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85" d="100"/>
          <a:sy n="85" d="100"/>
        </p:scale>
        <p:origin x="79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2.11.2023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2.11.2023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736" y="991686"/>
            <a:ext cx="69696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Tutkimus- ja kehittämistoiminnan 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menot maakunnittain 2022</a:t>
            </a:r>
            <a:br>
              <a:rPr lang="fi-FI" altLang="fi-FI" sz="3200" dirty="0">
                <a:latin typeface="Arial" panose="020B0604020202020204" pitchFamily="34" charset="0"/>
              </a:rPr>
            </a:br>
            <a:endParaRPr lang="fi-FI" altLang="fi-FI" sz="3200" dirty="0">
              <a:latin typeface="Arial" panose="020B0604020202020204" pitchFamily="34" charset="0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28" y="6119870"/>
            <a:ext cx="1318087" cy="395187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4A6AA1DD-A005-FD8E-7865-D22830487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6766" y="2308659"/>
            <a:ext cx="6084335" cy="334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D96F12-E270-40ED-9DE0-0AA82BF338E2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b29dfe7d-d434-4065-a64e-b13302579afd"/>
    <ds:schemaRef ds:uri="http://schemas.microsoft.com/office/2006/documentManagement/types"/>
    <ds:schemaRef ds:uri="ad68e5f6-021f-485f-8fdb-e7b96835f8f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135</TotalTime>
  <Words>10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Tutkimus- ja kehittämistoiminnan  menot maakunnittain 2022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Miia Huomo</cp:lastModifiedBy>
  <cp:revision>29</cp:revision>
  <dcterms:created xsi:type="dcterms:W3CDTF">2019-01-07T07:36:10Z</dcterms:created>
  <dcterms:modified xsi:type="dcterms:W3CDTF">2023-11-02T12:06:21Z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