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736" y="991686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Tutkimus- ja kehittämistoiminnan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henkilökunta maakunnittain 2022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8" y="6103548"/>
            <a:ext cx="1318087" cy="3951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D2F8A2F7-A262-1FA2-DA8A-AD9FBF0D5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765" y="2319947"/>
            <a:ext cx="6084335" cy="33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ad68e5f6-021f-485f-8fdb-e7b96835f8f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29dfe7d-d434-4065-a64e-b13302579afd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307</TotalTime>
  <Words>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Tutkimus- ja kehittämistoiminnan  henkilökunta maakunnittain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31</cp:revision>
  <dcterms:created xsi:type="dcterms:W3CDTF">2019-01-07T07:36:10Z</dcterms:created>
  <dcterms:modified xsi:type="dcterms:W3CDTF">2023-11-02T12:08:57Z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