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736" y="991686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Tutkimus- ja kehittämistoiminnan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menot maakunnittain 2022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8B43A29A-BEEA-46D2-B8B7-3C520CE8F885}"/>
              </a:ext>
            </a:extLst>
          </p:cNvPr>
          <p:cNvSpPr txBox="1"/>
          <p:nvPr/>
        </p:nvSpPr>
        <p:spPr>
          <a:xfrm>
            <a:off x="7643674" y="6198084"/>
            <a:ext cx="2276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Suhteutettu vuoden 2021 väkilukuun.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33" y="6119870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8B83DECB-FF7C-E5A1-0526-77A514D0F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343" y="2382071"/>
            <a:ext cx="6084335" cy="33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http://purl.org/dc/elements/1.1/"/>
    <ds:schemaRef ds:uri="http://schemas.microsoft.com/office/infopath/2007/PartnerControls"/>
    <ds:schemaRef ds:uri="ad68e5f6-021f-485f-8fdb-e7b96835f8f3"/>
    <ds:schemaRef ds:uri="http://purl.org/dc/dcmitype/"/>
    <ds:schemaRef ds:uri="b29dfe7d-d434-4065-a64e-b13302579afd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167</TotalTime>
  <Words>14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Tutkimus- ja kehittämistoiminnan  menot maakunnittain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31</cp:revision>
  <dcterms:created xsi:type="dcterms:W3CDTF">2019-01-07T07:36:10Z</dcterms:created>
  <dcterms:modified xsi:type="dcterms:W3CDTF">2023-11-02T12:03:19Z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